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58" r:id="rId5"/>
    <p:sldId id="259" r:id="rId6"/>
    <p:sldId id="260" r:id="rId7"/>
    <p:sldId id="263" r:id="rId8"/>
    <p:sldId id="264" r:id="rId9"/>
    <p:sldId id="273" r:id="rId10"/>
    <p:sldId id="261" r:id="rId11"/>
    <p:sldId id="274" r:id="rId12"/>
    <p:sldId id="276" r:id="rId13"/>
    <p:sldId id="275" r:id="rId14"/>
    <p:sldId id="272" r:id="rId15"/>
    <p:sldId id="262" r:id="rId16"/>
    <p:sldId id="266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ning" id="{0E1C0B4B-273D-4C5D-B2BB-EA947BE2E302}">
          <p14:sldIdLst>
            <p14:sldId id="256"/>
            <p14:sldId id="257"/>
          </p14:sldIdLst>
        </p14:section>
        <p14:section name="Introduction CS1101S" id="{62AC35D9-F5A6-4E7D-A3D4-054A74B08E51}">
          <p14:sldIdLst>
            <p14:sldId id="270"/>
          </p14:sldIdLst>
        </p14:section>
        <p14:section name="Introductions" id="{65460A88-5900-4904-A723-2D69521A119F}">
          <p14:sldIdLst>
            <p14:sldId id="258"/>
            <p14:sldId id="259"/>
          </p14:sldIdLst>
        </p14:section>
        <p14:section name="Expectations" id="{3947C005-D767-4C65-B163-1F6E71340062}">
          <p14:sldIdLst>
            <p14:sldId id="260"/>
            <p14:sldId id="263"/>
            <p14:sldId id="264"/>
          </p14:sldIdLst>
        </p14:section>
        <p14:section name="Admin" id="{F1B3AAF9-DA5A-4DD2-B5EC-2B5ABFAEE66B}">
          <p14:sldIdLst>
            <p14:sldId id="273"/>
            <p14:sldId id="261"/>
            <p14:sldId id="274"/>
            <p14:sldId id="276"/>
            <p14:sldId id="275"/>
            <p14:sldId id="272"/>
          </p14:sldIdLst>
        </p14:section>
        <p14:section name="Recommendations" id="{77D56D2B-6C89-4DC6-B8AF-FF385BC2D053}">
          <p14:sldIdLst>
            <p14:sldId id="262"/>
          </p14:sldIdLst>
        </p14:section>
        <p14:section name="Resources" id="{D583577F-3A72-484B-B5C6-27568B9B35E1}">
          <p14:sldIdLst>
            <p14:sldId id="266"/>
          </p14:sldIdLst>
        </p14:section>
        <p14:section name="Q and A" id="{73445592-DBC7-4AC6-938B-B2E242661C96}">
          <p14:sldIdLst>
            <p14:sldId id="265"/>
          </p14:sldIdLst>
        </p14:section>
        <p14:section name="End" id="{33BE9102-7DA5-440B-8EB7-93F6C3D9F7D5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0A3C4-827C-4CA1-A5F6-5257402847E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9937-FEB8-4841-B449-0284362D92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45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studio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E9937-FEB8-4841-B449-0284362D920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181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E9937-FEB8-4841-B449-0284362D920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99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Vote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E9937-FEB8-4841-B449-0284362D920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66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Quality control</a:t>
            </a:r>
          </a:p>
          <a:p>
            <a:r>
              <a:rPr lang="en-SG" dirty="0"/>
              <a:t>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E9937-FEB8-4841-B449-0284362D920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18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E9937-FEB8-4841-B449-0284362D920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72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3F3-10E7-4945-9AF3-CC4EA6C4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12FEF-F14E-4B96-9149-45D7E688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EE2FB-1219-4457-BD5C-2123990D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DE84-B3E0-4FDF-97C0-0DBDA92D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1BDF-7855-463A-9A67-89034194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0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FF26-68DD-4796-AD7B-ECA7124C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7DE09-9346-4CA9-AFED-FA89B03E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2867-6976-48D6-B126-7B3F352B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8EE12-BB68-41F5-ABE5-D4982FC2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DEA7-FA35-4F4B-BD8E-8490E739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63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E502D-A363-4275-85EE-58E5DD5DE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61AB7-184C-4763-A178-187066DD0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112F-A95D-4A09-9A4B-09AA0D29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84EF-259B-4286-A4C1-5C4998B1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ABA7-69A1-4623-9437-4E9AA638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3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6F61-3261-4970-98B9-3701286C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B87D-2862-4F40-A6FB-55940D1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4CEC-E339-4F9A-88E6-7629C7F8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A4F3-833F-4064-9C9C-D1157DF1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04059-8D92-4484-A2F0-0EBED1F3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73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0712-587B-419A-8A57-86D3B752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ABB7-8C82-4804-B116-C2964033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5B09D-BF59-4CD4-991E-4722C0A9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5B99-2EB7-4106-8C45-D05E1E29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F9D9-8110-48F4-A589-8F84F807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3998-89B7-41A1-A157-356FD5C0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5EC8-D66E-4959-9A3F-8ADD241DB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03CD2-BDDE-4D71-B077-E33CCEA0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ADA2-E0C3-4A37-9189-45598BDB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CF534-BCDF-4C47-BE20-42DE7F26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46D01-1A9A-4A47-A4C3-AED32C7A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03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A874-073A-4C32-91D4-4F67B359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DF26-1A30-4893-9C4A-6AE11C82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6F6BD-A62A-4E92-BC1A-51ABB250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55E5F-EA80-4D97-84C3-F528F45DC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01CE9-167F-4582-900B-C7A51EA5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D7F3F-8286-4023-BB86-7DBBCC46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EE666-4B17-4D73-800E-C5959DFA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FB3A6-D0CA-426C-96D9-A2B7A8B0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71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D17-A23A-469C-B165-CCB8CC5E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05763-0CE5-4F00-A1C3-C51B0BEF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5823A-B22C-4B94-873D-3166DB31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5C42A-E455-4F69-B4C9-F69EF398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6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B8451-E52C-49A9-82B3-927B8E0E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DF53C-E937-49C9-B99F-A8959F7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5062E-9CE7-45A5-A938-4A713380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65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6658-FEA0-40B5-84B4-F1E9A05D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3182-EBAD-42E0-8782-63558AF9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7EDC-44E1-44C6-8E64-D262FA3E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3030D-CF1C-4A82-A231-16811B4F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BBD59-E5B2-4FE9-B16F-1C1404CB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A0C87-97FA-4096-BC90-7935593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449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5913-79F5-45D8-A8A0-1C17CB28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9758B-941D-44A7-9151-B51F30D03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A5A5E-B4B1-46DA-97B8-FDA189A6B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69C8-A0B2-4757-82D3-1A72E557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5FB42-4221-4D6B-900C-BAD54A7A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16BC-F7BD-46A8-803A-252DDA6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5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34A42-7F6D-42CE-AF50-975C6644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7815-70CB-42D9-95B3-B0F56E333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A307-ADD1-467D-9A51-B2EFC28E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2F75-987E-442E-AA45-1C6041CB43B7}" type="datetimeFigureOut">
              <a:rPr lang="en-SG" smtClean="0"/>
              <a:t>17/8/2020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5DD5-246D-402A-B883-FD79253E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A230-46F9-495C-A71F-6CA86182E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E349-FA4B-424D-9ED9-476D232226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E18841CABEA24090" TargetMode="External"/><Relationship Id="rId2" Type="http://schemas.openxmlformats.org/officeDocument/2006/relationships/hyperlink" Target="http://sarabander.github.io/sicp/html/index.x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cation.github.com/pack" TargetMode="External"/><Relationship Id="rId5" Type="http://schemas.openxmlformats.org/officeDocument/2006/relationships/hyperlink" Target="https://githowto.com/" TargetMode="External"/><Relationship Id="rId4" Type="http://schemas.openxmlformats.org/officeDocument/2006/relationships/hyperlink" Target="https://archive.is/uTOo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9B04-6DD0-46CC-B783-213DC250E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S1A: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3435-4CB5-4459-A52B-0A9068C53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CS1101S AY20/21 Sem 1</a:t>
            </a:r>
          </a:p>
          <a:p>
            <a:r>
              <a:rPr lang="en-SG" dirty="0"/>
              <a:t>Studio 1D</a:t>
            </a:r>
          </a:p>
          <a:p>
            <a:r>
              <a:rPr lang="en-SG" dirty="0"/>
              <a:t>Lee Wei Min</a:t>
            </a:r>
          </a:p>
        </p:txBody>
      </p:sp>
    </p:spTree>
    <p:extLst>
      <p:ext uri="{BB962C8B-B14F-4D97-AF65-F5344CB8AC3E}">
        <p14:creationId xmlns:p14="http://schemas.microsoft.com/office/powerpoint/2010/main" val="294014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2E58-0D98-4A56-A338-9933C71B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Admin (Studio)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3977-A3A1-41AE-A9C0-0113AFDA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6692"/>
            <a:ext cx="10515600" cy="4351338"/>
          </a:xfrm>
        </p:spPr>
        <p:txBody>
          <a:bodyPr/>
          <a:lstStyle/>
          <a:p>
            <a:r>
              <a:rPr lang="en-SG" dirty="0"/>
              <a:t>If you:</a:t>
            </a:r>
          </a:p>
          <a:p>
            <a:pPr lvl="1"/>
            <a:r>
              <a:rPr lang="en-SG" dirty="0"/>
              <a:t>Have a question -&gt; </a:t>
            </a:r>
          </a:p>
          <a:p>
            <a:pPr lvl="1"/>
            <a:r>
              <a:rPr lang="en-SG" dirty="0"/>
              <a:t>Are going to be AFK -&gt;</a:t>
            </a:r>
          </a:p>
          <a:p>
            <a:r>
              <a:rPr lang="en-SG" dirty="0"/>
              <a:t>Speak &gt; typing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C9C40-AF9D-4F83-A608-DB443B5D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773" y="2313433"/>
            <a:ext cx="651055" cy="756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77DF1-8287-45B4-8440-89D6DE0B3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648" y="2009103"/>
            <a:ext cx="710103" cy="6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4E0-2FAB-4A56-A258-0C1AE4D4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Telegram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DBB6-89BF-4B4C-85A6-13E85153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@</a:t>
            </a:r>
          </a:p>
          <a:p>
            <a:r>
              <a:rPr lang="en-SG" dirty="0"/>
              <a:t>Code sharing</a:t>
            </a:r>
          </a:p>
          <a:p>
            <a:pPr lvl="1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3C707-A1F3-44D3-BBFD-71CED495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10" y="3212555"/>
            <a:ext cx="7148179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3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63F7-7D12-4359-B576-AE81496B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Github</a:t>
            </a:r>
            <a:r>
              <a:rPr lang="en-SG" dirty="0"/>
              <a:t>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142B-A286-40E8-85AD-6B1A6923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Studio slides</a:t>
            </a:r>
          </a:p>
          <a:p>
            <a:r>
              <a:rPr lang="en-SG" dirty="0"/>
              <a:t>https://leeweiminsg.github.io/cs1101s-2020-1d/</a:t>
            </a:r>
          </a:p>
        </p:txBody>
      </p:sp>
    </p:spTree>
    <p:extLst>
      <p:ext uri="{BB962C8B-B14F-4D97-AF65-F5344CB8AC3E}">
        <p14:creationId xmlns:p14="http://schemas.microsoft.com/office/powerpoint/2010/main" val="395176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416F-61B9-4B66-BD2D-89FEB1DD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Consultations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B188-810D-4A15-90AA-8136AD7C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Either online or F2F</a:t>
            </a:r>
          </a:p>
          <a:p>
            <a:r>
              <a:rPr lang="en-SG" dirty="0"/>
              <a:t>One on one or group</a:t>
            </a:r>
          </a:p>
          <a:p>
            <a:r>
              <a:rPr lang="en-SG" dirty="0"/>
              <a:t>Just pm me or post in chat!</a:t>
            </a:r>
          </a:p>
        </p:txBody>
      </p:sp>
    </p:spTree>
    <p:extLst>
      <p:ext uri="{BB962C8B-B14F-4D97-AF65-F5344CB8AC3E}">
        <p14:creationId xmlns:p14="http://schemas.microsoft.com/office/powerpoint/2010/main" val="235122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CF75-2150-47C2-9B2A-379AC642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3D Glasses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30BF-4403-49E6-92FB-A8CDA9DE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Welcome gift</a:t>
            </a:r>
          </a:p>
          <a:p>
            <a:r>
              <a:rPr lang="en-SG" dirty="0"/>
              <a:t>Not a must for mission!</a:t>
            </a:r>
          </a:p>
        </p:txBody>
      </p:sp>
    </p:spTree>
    <p:extLst>
      <p:ext uri="{BB962C8B-B14F-4D97-AF65-F5344CB8AC3E}">
        <p14:creationId xmlns:p14="http://schemas.microsoft.com/office/powerpoint/2010/main" val="261686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1033-47C4-465B-9E13-E011CFED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6E3D-063C-453E-9E4A-3B0179DA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Try studio questions beforehand</a:t>
            </a:r>
          </a:p>
          <a:p>
            <a:r>
              <a:rPr lang="en-SG" dirty="0"/>
              <a:t>Actively participate – think out loud!</a:t>
            </a:r>
          </a:p>
          <a:p>
            <a:r>
              <a:rPr lang="en-SG" dirty="0"/>
              <a:t>Don’t be afraid to ask questions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90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7D83-DAB3-424F-BA6E-B99D631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DDEF-466E-41D3-B9C2-54A934B8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SICP:</a:t>
            </a:r>
          </a:p>
          <a:p>
            <a:pPr lvl="1"/>
            <a:r>
              <a:rPr lang="en-SG" dirty="0">
                <a:hlinkClick r:id="rId2"/>
              </a:rPr>
              <a:t>Original textbook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Original lectures</a:t>
            </a:r>
            <a:endParaRPr lang="en-SG" dirty="0"/>
          </a:p>
          <a:p>
            <a:pPr lvl="1"/>
            <a:r>
              <a:rPr lang="en-US" dirty="0">
                <a:hlinkClick r:id="rId4"/>
              </a:rPr>
              <a:t>WHY AND HOW TO START YOUR SICP TREK</a:t>
            </a:r>
            <a:endParaRPr lang="en-US" dirty="0"/>
          </a:p>
          <a:p>
            <a:r>
              <a:rPr lang="en-US" dirty="0"/>
              <a:t>Git:</a:t>
            </a:r>
          </a:p>
          <a:p>
            <a:pPr lvl="1"/>
            <a:r>
              <a:rPr lang="en-SG" dirty="0" err="1">
                <a:hlinkClick r:id="rId5"/>
              </a:rPr>
              <a:t>GitHowTo</a:t>
            </a:r>
            <a:endParaRPr lang="en-SG" dirty="0">
              <a:hlinkClick r:id="rId6"/>
            </a:endParaRPr>
          </a:p>
          <a:p>
            <a:pPr lvl="1"/>
            <a:r>
              <a:rPr lang="en-SG" dirty="0" err="1">
                <a:hlinkClick r:id="rId6"/>
              </a:rPr>
              <a:t>Github</a:t>
            </a:r>
            <a:r>
              <a:rPr lang="en-SG" dirty="0">
                <a:hlinkClick r:id="rId6"/>
              </a:rPr>
              <a:t> Student Developer Pack </a:t>
            </a:r>
            <a:endParaRPr lang="en-SG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273536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CA1D-E779-4CDB-9325-B2882FD28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2B3B1-F2B3-4491-8D35-87D5B4E40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17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2A4726-947D-4FA0-8C3B-BB21FC4E3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6863" y="-1288704"/>
            <a:ext cx="12580628" cy="838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EDEB-5DFF-46E5-BB05-8823B3A0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3D83-6AC4-4389-85E0-D3FD7902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CS1101S</a:t>
            </a:r>
          </a:p>
          <a:p>
            <a:r>
              <a:rPr lang="en-SG" dirty="0"/>
              <a:t>Introductions</a:t>
            </a:r>
          </a:p>
          <a:p>
            <a:r>
              <a:rPr lang="en-SG" dirty="0"/>
              <a:t>Expectations</a:t>
            </a:r>
          </a:p>
          <a:p>
            <a:r>
              <a:rPr lang="en-SG" dirty="0"/>
              <a:t>Admin</a:t>
            </a:r>
          </a:p>
          <a:p>
            <a:r>
              <a:rPr lang="en-SG"/>
              <a:t>Recommend resources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37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2EF-3718-4F60-835A-8272252A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CS1101S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DCAF-CFF5-4432-BE4A-02F3F4D8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Based on SICP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Lisp -&gt; Source</a:t>
            </a:r>
          </a:p>
          <a:p>
            <a:endParaRPr lang="en-S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60DFFE-A424-4C43-8B34-36A3992351B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59" r="-41659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2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D435-39B5-4B0A-81DF-AA5F6240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54BCB-679B-45EF-AB98-0EFCEA1A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Y2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Hiking, general 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Have some programming experience before university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C7F047-B8BD-450B-AF72-6C128E7114E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0176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2979-31DE-4BE6-9178-E21A9F0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Introduce Yourselves!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ECDC-4A2B-4B1A-A3F0-065318C5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Name</a:t>
            </a:r>
          </a:p>
          <a:p>
            <a:r>
              <a:rPr lang="en-SG" dirty="0"/>
              <a:t>Fun fact / hobbies</a:t>
            </a:r>
          </a:p>
          <a:p>
            <a:r>
              <a:rPr lang="en-SG" dirty="0"/>
              <a:t>Why CS</a:t>
            </a:r>
          </a:p>
          <a:p>
            <a:r>
              <a:rPr lang="en-SG" dirty="0"/>
              <a:t>Whether you have previous programming experience (includes self-study)</a:t>
            </a:r>
          </a:p>
          <a:p>
            <a:r>
              <a:rPr lang="en-SG" dirty="0"/>
              <a:t>Whether you are in Sg / overseas</a:t>
            </a:r>
          </a:p>
        </p:txBody>
      </p:sp>
    </p:spTree>
    <p:extLst>
      <p:ext uri="{BB962C8B-B14F-4D97-AF65-F5344CB8AC3E}">
        <p14:creationId xmlns:p14="http://schemas.microsoft.com/office/powerpoint/2010/main" val="142832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3C56-FDD1-4D79-B7B7-CE402936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Expectations 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9027-B95D-4288-9BC6-AC79737B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Self-directed learners</a:t>
            </a:r>
          </a:p>
          <a:p>
            <a:r>
              <a:rPr lang="en-SG" dirty="0"/>
              <a:t>No rules will be enforced, you make your own rules!</a:t>
            </a:r>
          </a:p>
          <a:p>
            <a:r>
              <a:rPr lang="en-SG" dirty="0"/>
              <a:t>Feel free to disagree!</a:t>
            </a:r>
          </a:p>
          <a:p>
            <a:r>
              <a:rPr lang="en-SG" dirty="0"/>
              <a:t>Safe space</a:t>
            </a:r>
          </a:p>
          <a:p>
            <a:r>
              <a:rPr lang="en-SG" dirty="0"/>
              <a:t>No plagiarism</a:t>
            </a:r>
          </a:p>
          <a:p>
            <a:r>
              <a:rPr lang="en-SG" dirty="0"/>
              <a:t>When in doubt: follow textbook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020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F213-CE7D-4C1D-965C-5CCA3F9B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Expectations (Missions / Quests)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A884-662D-4770-8479-95B3EC79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Where to seek help?</a:t>
            </a:r>
          </a:p>
          <a:p>
            <a:pPr lvl="1"/>
            <a:r>
              <a:rPr lang="en-SG" dirty="0"/>
              <a:t>Piazza</a:t>
            </a:r>
          </a:p>
          <a:p>
            <a:pPr lvl="1"/>
            <a:r>
              <a:rPr lang="en-SG" dirty="0"/>
              <a:t>Friends</a:t>
            </a:r>
          </a:p>
          <a:p>
            <a:r>
              <a:rPr lang="en-SG" dirty="0"/>
              <a:t>Try to attempt them early: I may not be able to respond in time</a:t>
            </a:r>
          </a:p>
          <a:p>
            <a:r>
              <a:rPr lang="en-SG" dirty="0"/>
              <a:t>Goal: To grade within 24h of submission</a:t>
            </a:r>
          </a:p>
          <a:p>
            <a:r>
              <a:rPr lang="en-SG" dirty="0"/>
              <a:t>Feel free to approach me for </a:t>
            </a:r>
            <a:r>
              <a:rPr lang="en-SG" dirty="0" err="1"/>
              <a:t>unsubmits</a:t>
            </a:r>
            <a:r>
              <a:rPr lang="en-SG" dirty="0"/>
              <a:t> (preferably before grading)!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03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D78-7461-4D5A-9630-23E64FF7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Expectations (Mastery Checks)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902C-39AF-4508-BE95-08BD567A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Two</a:t>
            </a:r>
          </a:p>
          <a:p>
            <a:r>
              <a:rPr lang="en-SG" dirty="0"/>
              <a:t>Each check:</a:t>
            </a:r>
          </a:p>
          <a:p>
            <a:pPr lvl="1"/>
            <a:r>
              <a:rPr lang="en-SG" dirty="0"/>
              <a:t>Covers three topics (1 % each, pass/fail)</a:t>
            </a:r>
          </a:p>
          <a:p>
            <a:pPr lvl="1"/>
            <a:r>
              <a:rPr lang="en-SG" dirty="0"/>
              <a:t>Redo-able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35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CF75-2150-47C2-9B2A-379AC642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Admin (Studio)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30BF-4403-49E6-92FB-A8CDA9DE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Studio will be recorded</a:t>
            </a:r>
          </a:p>
          <a:p>
            <a:r>
              <a:rPr lang="en-SG" dirty="0"/>
              <a:t>Strongly encouraged to turn on webcam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500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314</Words>
  <Application>Microsoft Office PowerPoint</Application>
  <PresentationFormat>Widescreen</PresentationFormat>
  <Paragraphs>89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S1A: Introduction</vt:lpstr>
      <vt:lpstr>Table of Contents</vt:lpstr>
      <vt:lpstr>About CS1101S</vt:lpstr>
      <vt:lpstr>About Me</vt:lpstr>
      <vt:lpstr>Introduce Yourselves!</vt:lpstr>
      <vt:lpstr>Expectations (General)</vt:lpstr>
      <vt:lpstr>Expectations (Missions / Quests)</vt:lpstr>
      <vt:lpstr>Expectations (Mastery Checks)</vt:lpstr>
      <vt:lpstr>Admin (Studio)</vt:lpstr>
      <vt:lpstr>Admin (Studio)</vt:lpstr>
      <vt:lpstr>Telegram Group</vt:lpstr>
      <vt:lpstr>Github Pages</vt:lpstr>
      <vt:lpstr>Consultations</vt:lpstr>
      <vt:lpstr>3D Glasses</vt:lpstr>
      <vt:lpstr>Recommendations</vt:lpstr>
      <vt:lpstr>Resources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S1: Introduction</dc:title>
  <dc:creator>Lee Wei Min</dc:creator>
  <cp:lastModifiedBy>Lee Wei Min</cp:lastModifiedBy>
  <cp:revision>42</cp:revision>
  <dcterms:created xsi:type="dcterms:W3CDTF">2020-07-28T13:45:16Z</dcterms:created>
  <dcterms:modified xsi:type="dcterms:W3CDTF">2020-08-17T02:12:39Z</dcterms:modified>
</cp:coreProperties>
</file>