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5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eginning" id="{27044CE6-0F7F-4126-82D1-D7B770100AA0}">
          <p14:sldIdLst>
            <p14:sldId id="257"/>
          </p14:sldIdLst>
        </p14:section>
        <p14:section name="Content" id="{939619E8-60B3-464F-BB12-6BD80D19B135}">
          <p14:sldIdLst>
            <p14:sldId id="265"/>
          </p14:sldIdLst>
        </p14:section>
        <p14:section name="Info" id="{20EEEA4F-DD3A-4412-9030-581409F8B24D}">
          <p14:sldIdLst>
            <p14:sldId id="266"/>
          </p14:sldIdLst>
        </p14:section>
        <p14:section name="Review" id="{98F346C7-3226-4855-89E7-F373D0E98DB4}">
          <p14:sldIdLst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78FA2-EA6D-41A2-BDE0-1205EB53A05B}" type="datetimeFigureOut">
              <a:rPr lang="en-SG" smtClean="0"/>
              <a:t>14/9/2020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63FD3-F4BB-4896-BA56-50A0B6C204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8845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Add studio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E9937-FEB8-4841-B449-0284362D9209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1816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FCB5B-D0B2-442F-B8F4-3813CD27F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D2E5EC-51D5-4813-90D4-0F78795E0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BA466-91C8-485A-9B78-87149375B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577F-4272-41E0-8912-C902A2C60ED4}" type="datetimeFigureOut">
              <a:rPr lang="en-SG" smtClean="0"/>
              <a:t>14/9/2020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1BB7A-343C-4D9C-8F01-0FC571B24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B0967-3F6C-48F7-890F-99EF2E370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C9B6A-0000-47E9-83A3-D71A018BB1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3430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7EE43-BCD5-47BF-97A6-76DF57815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549A4-0439-4D18-8A35-68804C313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AC923-61BC-4483-93CC-2B5DA6EE9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577F-4272-41E0-8912-C902A2C60ED4}" type="datetimeFigureOut">
              <a:rPr lang="en-SG" smtClean="0"/>
              <a:t>14/9/2020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C717E-D4F8-46AD-B792-35DE90A56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3526F-FF41-4971-9D13-B5E29D573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C9B6A-0000-47E9-83A3-D71A018BB1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4097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134DC9-51ED-4732-A08C-80B9B67068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E6A24-48F8-463F-9D27-67D83815D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D3B9D-C3EB-43EB-A848-F6402580D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577F-4272-41E0-8912-C902A2C60ED4}" type="datetimeFigureOut">
              <a:rPr lang="en-SG" smtClean="0"/>
              <a:t>14/9/2020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EE68C-73CE-4F98-987F-01B892437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02DBA-2469-44D7-B27C-D8A2DCBE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C9B6A-0000-47E9-83A3-D71A018BB1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5212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8D2A5-BBD1-460D-9E26-BAB2A685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E21C0-5695-4C85-AFFD-EB23FA2AE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6C2BF-21F7-4B53-B82C-8F3628FB5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577F-4272-41E0-8912-C902A2C60ED4}" type="datetimeFigureOut">
              <a:rPr lang="en-SG" smtClean="0"/>
              <a:t>14/9/2020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D4D3E-719D-4646-A08D-EDDE62B64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0B8F9-C8D5-4114-87A3-0AC1076B2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C9B6A-0000-47E9-83A3-D71A018BB1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8881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36169-914F-4C93-8ACC-C0045439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E4296-BD55-4E84-A945-9E2C40DF4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5791A-CB00-452C-8B96-B1C5C39F7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577F-4272-41E0-8912-C902A2C60ED4}" type="datetimeFigureOut">
              <a:rPr lang="en-SG" smtClean="0"/>
              <a:t>14/9/2020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2F63A-A8F5-4A82-A8D6-01262ED59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1A3BD-27DC-4D72-ABF6-C4D6B7EC8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C9B6A-0000-47E9-83A3-D71A018BB1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0542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DC1F8-CA43-4D85-940F-EE99A8A00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19D89-411C-408B-A9FD-4B6C3174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7BD0A-7BCF-4705-A769-AB4D92298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5A16E-7EDB-4EBF-87F3-D0BD50675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577F-4272-41E0-8912-C902A2C60ED4}" type="datetimeFigureOut">
              <a:rPr lang="en-SG" smtClean="0"/>
              <a:t>14/9/2020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D7ECC-87FB-4FE5-9166-B55E82DEB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BEC45-F222-4741-9F7B-2DE655B3A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C9B6A-0000-47E9-83A3-D71A018BB1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3891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E03EE-8A6C-44B9-96D2-B33A81D89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59CE7-286F-4FC6-9E6F-69A97BEC6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895A-A75C-4DE9-A753-E76EA8B49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DC1831-D903-441B-BD07-6C81A73C16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5B9A17-38C5-469E-9187-26490CF94F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CCB3FC-1204-4456-8CF3-AE6349A52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577F-4272-41E0-8912-C902A2C60ED4}" type="datetimeFigureOut">
              <a:rPr lang="en-SG" smtClean="0"/>
              <a:t>14/9/2020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60B23F-C3B5-48D0-897B-E8FF1F36C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6B8E6A-71AE-4F54-BEF5-038EA25E6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C9B6A-0000-47E9-83A3-D71A018BB1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129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8C30E-1507-44A1-97DD-7B7617538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522334-24DA-458A-B01D-9F6743AAA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577F-4272-41E0-8912-C902A2C60ED4}" type="datetimeFigureOut">
              <a:rPr lang="en-SG" smtClean="0"/>
              <a:t>14/9/2020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D7D612-2BC7-49ED-8038-BE01DE4C9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811C77-EA50-426B-A7EB-9E2741665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C9B6A-0000-47E9-83A3-D71A018BB1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638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0B8454-0AB2-474A-9280-37E8F3CF7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577F-4272-41E0-8912-C902A2C60ED4}" type="datetimeFigureOut">
              <a:rPr lang="en-SG" smtClean="0"/>
              <a:t>14/9/2020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E129A6-60E2-43EA-A7F3-A34F113D2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CA012-8F7B-41BF-8E2F-BBFD32D5F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C9B6A-0000-47E9-83A3-D71A018BB1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289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0202F-B098-4ABB-81CB-D2CD4B67A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26BB8-DEB2-477F-B0EB-D4AFB6533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84439-1620-4A87-AA48-3F0AA4914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5A2F6-70B6-41FD-818D-CEB4ECCEA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577F-4272-41E0-8912-C902A2C60ED4}" type="datetimeFigureOut">
              <a:rPr lang="en-SG" smtClean="0"/>
              <a:t>14/9/2020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D0B62-BE6A-4234-BE47-DFE1139DB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82DE2-EB31-4472-B222-8D541DB3C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C9B6A-0000-47E9-83A3-D71A018BB1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7956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3E7EC-1A61-4DA8-97F6-3DCE0E334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F5EC78-2D25-4992-838A-694282BB3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B9E406-33B9-4B85-AF23-82FA85CCF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BAE66-2027-4868-A4BA-073B08D52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577F-4272-41E0-8912-C902A2C60ED4}" type="datetimeFigureOut">
              <a:rPr lang="en-SG" smtClean="0"/>
              <a:t>14/9/2020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0A8F9-B685-44B1-83B1-7F676EF6A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6A581-568D-4D1D-B4A7-7807507D0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C9B6A-0000-47E9-83A3-D71A018BB1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999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465AC2-0781-4DB4-B9F5-DFFCA1F85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31410-5E64-4779-9FE0-F41FA2685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42904-5DFC-453B-8303-AD7A293071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A577F-4272-41E0-8912-C902A2C60ED4}" type="datetimeFigureOut">
              <a:rPr lang="en-SG" smtClean="0"/>
              <a:t>14/9/2020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EDDF8-E58B-418A-A3ED-7AC5A3E260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3FA61-95A9-4B51-849A-45198410A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C9B6A-0000-47E9-83A3-D71A018BB1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4732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A9B04-6DD0-46CC-B783-213DC250EF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S6: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33435-4CB5-4459-A52B-0A9068C535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CS1101S AY20/21 Sem 1</a:t>
            </a:r>
          </a:p>
          <a:p>
            <a:r>
              <a:rPr lang="en-SG" dirty="0"/>
              <a:t>Studio 2D</a:t>
            </a:r>
          </a:p>
          <a:p>
            <a:r>
              <a:rPr lang="en-SG" dirty="0"/>
              <a:t>Lee Wei Min</a:t>
            </a:r>
          </a:p>
        </p:txBody>
      </p:sp>
    </p:spTree>
    <p:extLst>
      <p:ext uri="{BB962C8B-B14F-4D97-AF65-F5344CB8AC3E}">
        <p14:creationId xmlns:p14="http://schemas.microsoft.com/office/powerpoint/2010/main" val="2940145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76679-6BCC-43F2-BFBB-2B365D388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Trees: Counting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E30D6-8F8F-4E0D-8ED9-269678FCA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40FA23-73FE-47CC-82A8-C4EEED8EC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894" y="2355231"/>
            <a:ext cx="7750212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485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CFDD-940E-496D-9D98-25A89B75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EFD26-3950-459A-A977-A420EA05E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Higher order list processing</a:t>
            </a:r>
          </a:p>
          <a:p>
            <a:r>
              <a:rPr lang="en-SG" dirty="0"/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229645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10D02-D8E5-456C-842C-B217FEE01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001BF-19F3-4724-84D6-7F48F2C4D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Not core:</a:t>
            </a:r>
          </a:p>
          <a:p>
            <a:pPr lvl="1"/>
            <a:r>
              <a:rPr lang="en-SG" dirty="0"/>
              <a:t>Programming language processing</a:t>
            </a:r>
          </a:p>
          <a:p>
            <a:pPr lvl="1"/>
            <a:r>
              <a:rPr lang="en-SG" dirty="0"/>
              <a:t>CPS</a:t>
            </a:r>
          </a:p>
        </p:txBody>
      </p:sp>
    </p:spTree>
    <p:extLst>
      <p:ext uri="{BB962C8B-B14F-4D97-AF65-F5344CB8AC3E}">
        <p14:creationId xmlns:p14="http://schemas.microsoft.com/office/powerpoint/2010/main" val="2934065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FDD5B-AEED-47A3-A0CF-51AF81B34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Map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0EFDD63-54FA-4305-8ED7-072828E6D6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1563" y="3504405"/>
            <a:ext cx="5928874" cy="242337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B21A3B-5933-44F6-9DE5-2CD2E7E69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670" y="1690688"/>
            <a:ext cx="7620660" cy="181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088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8A221-1A76-4E11-B380-5C97A26F3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Accumulate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4560B6-61DA-46DA-A07C-AA42C24ABC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7068" y="1253331"/>
            <a:ext cx="7717863" cy="4351338"/>
          </a:xfrm>
        </p:spPr>
      </p:pic>
    </p:spTree>
    <p:extLst>
      <p:ext uri="{BB962C8B-B14F-4D97-AF65-F5344CB8AC3E}">
        <p14:creationId xmlns:p14="http://schemas.microsoft.com/office/powerpoint/2010/main" val="1814489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DB2EA-914D-4EDE-A134-9431E6862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Filter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781345-E909-40C9-BD0C-0ACB9E7729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7033" y="1257112"/>
            <a:ext cx="8237934" cy="4343776"/>
          </a:xfrm>
        </p:spPr>
      </p:pic>
    </p:spTree>
    <p:extLst>
      <p:ext uri="{BB962C8B-B14F-4D97-AF65-F5344CB8AC3E}">
        <p14:creationId xmlns:p14="http://schemas.microsoft.com/office/powerpoint/2010/main" val="2890396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065F7-6F1F-4EA8-8427-6DF3AE184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Trees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461C0A-1467-478F-8357-C0AB150E0D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1326" y="2259228"/>
            <a:ext cx="8169348" cy="2339543"/>
          </a:xfrm>
        </p:spPr>
      </p:pic>
    </p:spTree>
    <p:extLst>
      <p:ext uri="{BB962C8B-B14F-4D97-AF65-F5344CB8AC3E}">
        <p14:creationId xmlns:p14="http://schemas.microsoft.com/office/powerpoint/2010/main" val="1689215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55974-705B-4B3C-867A-611B38694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Trees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DFDC61-498F-4D54-9A32-0B47E13BF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2740" y="2087764"/>
            <a:ext cx="8306520" cy="2682472"/>
          </a:xfrm>
        </p:spPr>
      </p:pic>
    </p:spTree>
    <p:extLst>
      <p:ext uri="{BB962C8B-B14F-4D97-AF65-F5344CB8AC3E}">
        <p14:creationId xmlns:p14="http://schemas.microsoft.com/office/powerpoint/2010/main" val="2885154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1B0C8-C698-4ED4-8153-780E25BBE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Trees: 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AD71E3-6EA2-441B-810A-24B26B5421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6186" y="1981074"/>
            <a:ext cx="7239627" cy="2895851"/>
          </a:xfrm>
        </p:spPr>
      </p:pic>
    </p:spTree>
    <p:extLst>
      <p:ext uri="{BB962C8B-B14F-4D97-AF65-F5344CB8AC3E}">
        <p14:creationId xmlns:p14="http://schemas.microsoft.com/office/powerpoint/2010/main" val="3425428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41</Words>
  <Application>Microsoft Office PowerPoint</Application>
  <PresentationFormat>Widescreen</PresentationFormat>
  <Paragraphs>20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S6: Trees</vt:lpstr>
      <vt:lpstr>Contents</vt:lpstr>
      <vt:lpstr>Info</vt:lpstr>
      <vt:lpstr>Map</vt:lpstr>
      <vt:lpstr>Accumulate</vt:lpstr>
      <vt:lpstr>Filter</vt:lpstr>
      <vt:lpstr>Trees</vt:lpstr>
      <vt:lpstr>Trees</vt:lpstr>
      <vt:lpstr>Trees: Map</vt:lpstr>
      <vt:lpstr>Trees: Counting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S6: Trees</dc:title>
  <dc:creator>Lee Wei Min</dc:creator>
  <cp:lastModifiedBy>Lee Wei Min</cp:lastModifiedBy>
  <cp:revision>13</cp:revision>
  <dcterms:created xsi:type="dcterms:W3CDTF">2020-09-13T23:16:50Z</dcterms:created>
  <dcterms:modified xsi:type="dcterms:W3CDTF">2020-09-14T03:58:17Z</dcterms:modified>
</cp:coreProperties>
</file>