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ning" id="{AD7947BC-BD45-464B-981A-B26BEF974820}">
          <p14:sldIdLst>
            <p14:sldId id="257"/>
          </p14:sldIdLst>
        </p14:section>
        <p14:section name="Mastery Checks" id="{ED241C12-4F80-4503-A905-08C7C7BED358}">
          <p14:sldIdLst>
            <p14:sldId id="270"/>
          </p14:sldIdLst>
        </p14:section>
        <p14:section name="Review" id="{45DEE0BE-76F5-439A-A2E9-A216057FD588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Studio" id="{C3B2B8E1-A36C-48DE-933D-5D4CBA2D9EB8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BB0E9-0847-42EF-8179-C2CF0E3747E8}" type="datetimeFigureOut">
              <a:rPr lang="en-SG" smtClean="0"/>
              <a:t>7/9/2020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A80A1-072C-4E45-A9A7-67B6A30F02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603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studio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E9937-FEB8-4841-B449-0284362D920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181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0C50-93B3-4178-AA40-CD5BA9A7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D860E-A67F-4A2A-9A0D-C15431ADC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3EC09-3115-4FE7-8B0F-1F3FA0F0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C3FF-94E8-45AB-A7FC-1A7230C6A7BD}" type="datetimeFigureOut">
              <a:rPr lang="en-SG" smtClean="0"/>
              <a:t>7/9/2020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47A9-E511-4B9E-AFAF-E8450A83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1F9A-7484-41D7-87D1-EA4C6898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FEE3-B95E-4EEB-A7FC-53889E2F52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60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C2E4-1376-461B-BE0B-F642EA3E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80F74-0695-43EA-88E6-177EAAFAF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8C94-FB0E-4276-8CC6-5BD9A07A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C3FF-94E8-45AB-A7FC-1A7230C6A7BD}" type="datetimeFigureOut">
              <a:rPr lang="en-SG" smtClean="0"/>
              <a:t>7/9/2020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3C6DF-9E45-46DF-B195-F1269E43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AB63-758B-406F-98D1-B70D6043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FEE3-B95E-4EEB-A7FC-53889E2F52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89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6DBD4-C2B6-447D-8083-1D944051E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12BA8-41B9-48DD-AD78-59A33049E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1748A-3B83-4B0B-97D1-7E7DC802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C3FF-94E8-45AB-A7FC-1A7230C6A7BD}" type="datetimeFigureOut">
              <a:rPr lang="en-SG" smtClean="0"/>
              <a:t>7/9/2020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FE8F-FAF7-4CF5-8183-D0545686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066E0-A248-429E-B65D-CA2496DD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FEE3-B95E-4EEB-A7FC-53889E2F52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511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9977-DEC1-4CE5-8A1F-1C0B7994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83E0-500B-41E9-8FDE-24791803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A5647-D204-4FEB-9C05-A8DF0C1D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C3FF-94E8-45AB-A7FC-1A7230C6A7BD}" type="datetimeFigureOut">
              <a:rPr lang="en-SG" smtClean="0"/>
              <a:t>7/9/2020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68BA5-30D8-4835-8EB5-55F6A150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D01D-ED48-4DCA-9710-0CAA48E4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FEE3-B95E-4EEB-A7FC-53889E2F52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1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8EC0-87F1-4F32-A501-5A761BA8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CDCD8-5115-4743-B6AC-0B36277E1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1F9A1-6EAF-49CF-A3FB-8AE83745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C3FF-94E8-45AB-A7FC-1A7230C6A7BD}" type="datetimeFigureOut">
              <a:rPr lang="en-SG" smtClean="0"/>
              <a:t>7/9/2020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6A47-251F-4B16-976B-68FF8897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0F0C6-E994-4FEE-97A4-DA6C2F3F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FEE3-B95E-4EEB-A7FC-53889E2F52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194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3460-84A7-4D41-848B-75EBC841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382F-77FC-4D08-BE95-958DA1E32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2F62-FC34-4974-9BF7-12FC4E371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F53B9-5B10-46AD-B636-340324E6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C3FF-94E8-45AB-A7FC-1A7230C6A7BD}" type="datetimeFigureOut">
              <a:rPr lang="en-SG" smtClean="0"/>
              <a:t>7/9/2020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4F219-8F3E-4F90-A649-1DDE9DE2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10E00-B534-4D57-B38E-2A6F46FC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FEE3-B95E-4EEB-A7FC-53889E2F52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842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26BF-ABF0-45A1-9267-3CBA5E85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FB9E1-8A10-4EEC-B61A-FBE74528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AE3A8-DA11-4918-9460-24672C369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32CA7-7A03-4C46-898C-9A9593C17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EAC18-1785-44B8-A70E-7C3C7D8E1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5E8E2-DAB3-483A-8C07-B1BB3465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C3FF-94E8-45AB-A7FC-1A7230C6A7BD}" type="datetimeFigureOut">
              <a:rPr lang="en-SG" smtClean="0"/>
              <a:t>7/9/2020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0F774-E0A0-45AD-85B7-170AD689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C708C-7E9B-4CE0-B90E-A5420971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FEE3-B95E-4EEB-A7FC-53889E2F52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90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62CE-9FDE-45DA-A8B4-F4EBBB65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1650C-5673-4119-94D1-EB213277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C3FF-94E8-45AB-A7FC-1A7230C6A7BD}" type="datetimeFigureOut">
              <a:rPr lang="en-SG" smtClean="0"/>
              <a:t>7/9/2020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CEF14-EBBB-4613-A490-2A1B4B15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779E0-A174-47D7-A0A0-B08BD987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FEE3-B95E-4EEB-A7FC-53889E2F52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1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6976C-3117-46F3-941C-86E9F1F3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C3FF-94E8-45AB-A7FC-1A7230C6A7BD}" type="datetimeFigureOut">
              <a:rPr lang="en-SG" smtClean="0"/>
              <a:t>7/9/2020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E64C4-30CB-4320-B605-EB26F62E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571FC-E05C-4ACC-B1E9-1E5667F9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FEE3-B95E-4EEB-A7FC-53889E2F52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06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95CA-EEE4-45D3-85BD-68D5B11A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75CB-8BBB-4288-A3DD-BCD3DC65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6CD9C-C049-4285-A12C-1C925F70E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DAB66-0938-48A2-9F83-60DE5AE8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C3FF-94E8-45AB-A7FC-1A7230C6A7BD}" type="datetimeFigureOut">
              <a:rPr lang="en-SG" smtClean="0"/>
              <a:t>7/9/2020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5EA84-0C32-4BB4-B8B1-697D4672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FA741-35FB-4850-B03A-A487F441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FEE3-B95E-4EEB-A7FC-53889E2F52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50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E8EE-35C5-4635-A6AD-7316B831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F1402-4614-4E02-8C3B-151E1F6E1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9FE3C-3EB7-430A-AC2F-98CCF2614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76D0D-FA67-44AD-B90C-AFD8BBB5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C3FF-94E8-45AB-A7FC-1A7230C6A7BD}" type="datetimeFigureOut">
              <a:rPr lang="en-SG" smtClean="0"/>
              <a:t>7/9/2020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4D1D-3751-4728-9CAF-C9B648E0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9BC98-43F3-46E9-B3C2-8843BB17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FEE3-B95E-4EEB-A7FC-53889E2F52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136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9C9EF-A6B1-45DE-97C1-CC4CE90B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20F95-F6E8-4848-8B02-3775399B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97BB7-22DB-406C-9866-3F853EF0E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CC3FF-94E8-45AB-A7FC-1A7230C6A7BD}" type="datetimeFigureOut">
              <a:rPr lang="en-SG" smtClean="0"/>
              <a:t>7/9/2020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19EC0-7205-47D2-9DD6-19F113719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EFBA-3B2B-479F-A3A0-15E67A95D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9FEE3-B95E-4EEB-A7FC-53889E2F52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4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9B04-6DD0-46CC-B783-213DC250E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S5: Data Abstraction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33435-4CB5-4459-A52B-0A9068C53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CS1101S AY20/21 Sem 1</a:t>
            </a:r>
          </a:p>
          <a:p>
            <a:r>
              <a:rPr lang="en-SG" dirty="0"/>
              <a:t>Studio 2D</a:t>
            </a:r>
          </a:p>
          <a:p>
            <a:r>
              <a:rPr lang="en-SG" dirty="0"/>
              <a:t>Lee Wei Min</a:t>
            </a:r>
          </a:p>
        </p:txBody>
      </p:sp>
    </p:spTree>
    <p:extLst>
      <p:ext uri="{BB962C8B-B14F-4D97-AF65-F5344CB8AC3E}">
        <p14:creationId xmlns:p14="http://schemas.microsoft.com/office/powerpoint/2010/main" val="294014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268B-5629-4426-A315-AEF4372F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B4F9C6-4480-47A2-9114-B11C192F8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014" y="1744834"/>
            <a:ext cx="7513971" cy="3368332"/>
          </a:xfrm>
        </p:spPr>
      </p:pic>
    </p:spTree>
    <p:extLst>
      <p:ext uri="{BB962C8B-B14F-4D97-AF65-F5344CB8AC3E}">
        <p14:creationId xmlns:p14="http://schemas.microsoft.com/office/powerpoint/2010/main" val="249135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B73C-6F74-4452-AB6E-1CB16B0D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BBFDEB-B556-44CF-85AF-FB5C47CFF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205" y="1690688"/>
            <a:ext cx="7963590" cy="2347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BA692-DE1E-449E-8388-F3CE04804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562" y="4344280"/>
            <a:ext cx="4671465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1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84BD-17D4-4C85-B65B-7FAA193B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6C4DA-C93D-4FA6-B62D-94253AC4A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464" y="1592421"/>
            <a:ext cx="8215072" cy="3673158"/>
          </a:xfrm>
        </p:spPr>
      </p:pic>
    </p:spTree>
    <p:extLst>
      <p:ext uri="{BB962C8B-B14F-4D97-AF65-F5344CB8AC3E}">
        <p14:creationId xmlns:p14="http://schemas.microsoft.com/office/powerpoint/2010/main" val="222675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D5E8-F914-48D2-9AD3-86E560B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6B4ED-7193-4647-AC18-0A9065ADE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789" y="1690688"/>
            <a:ext cx="6942422" cy="3482642"/>
          </a:xfrm>
        </p:spPr>
      </p:pic>
    </p:spTree>
    <p:extLst>
      <p:ext uri="{BB962C8B-B14F-4D97-AF65-F5344CB8AC3E}">
        <p14:creationId xmlns:p14="http://schemas.microsoft.com/office/powerpoint/2010/main" val="232697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3F9E-0631-409A-9B3E-47C9E02E9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8D2BE-EF7D-476D-BB5A-DEF7B4128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57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DBC6-8F62-4932-9C52-DC9FCA66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Mastery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F7E08-D2E8-420C-BA22-F683B4C25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One team has already completed</a:t>
            </a:r>
          </a:p>
          <a:p>
            <a:r>
              <a:rPr lang="en-SG" dirty="0"/>
              <a:t>Please book by this week</a:t>
            </a:r>
          </a:p>
        </p:txBody>
      </p:sp>
    </p:spTree>
    <p:extLst>
      <p:ext uri="{BB962C8B-B14F-4D97-AF65-F5344CB8AC3E}">
        <p14:creationId xmlns:p14="http://schemas.microsoft.com/office/powerpoint/2010/main" val="400473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B54E-FEC6-4747-9C37-CD91DE56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E4B581-1ABC-43A1-8A9B-1D39E5F6B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200" y="2224935"/>
            <a:ext cx="5311600" cy="2408129"/>
          </a:xfrm>
        </p:spPr>
      </p:pic>
    </p:spTree>
    <p:extLst>
      <p:ext uri="{BB962C8B-B14F-4D97-AF65-F5344CB8AC3E}">
        <p14:creationId xmlns:p14="http://schemas.microsoft.com/office/powerpoint/2010/main" val="313572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A6D9-D451-414A-A669-0C7BAAB5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0AB0C-0C12-4B10-A88D-8815E5EB4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890" y="1596231"/>
            <a:ext cx="5540220" cy="3665538"/>
          </a:xfrm>
        </p:spPr>
      </p:pic>
    </p:spTree>
    <p:extLst>
      <p:ext uri="{BB962C8B-B14F-4D97-AF65-F5344CB8AC3E}">
        <p14:creationId xmlns:p14="http://schemas.microsoft.com/office/powerpoint/2010/main" val="277069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850B-C7D0-4AF3-A766-6A1E521C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Functional Expressionism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98F9F-4071-4FA3-8939-D20AE83A9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356" y="2240177"/>
            <a:ext cx="6081287" cy="2377646"/>
          </a:xfrm>
        </p:spPr>
      </p:pic>
    </p:spTree>
    <p:extLst>
      <p:ext uri="{BB962C8B-B14F-4D97-AF65-F5344CB8AC3E}">
        <p14:creationId xmlns:p14="http://schemas.microsoft.com/office/powerpoint/2010/main" val="228680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C50C-EFE7-4297-8749-B2FF74DD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Rational Numbers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2FDB9-8F75-42F7-AF77-02250CD17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008" y="1690688"/>
            <a:ext cx="4419983" cy="3284505"/>
          </a:xfrm>
        </p:spPr>
      </p:pic>
    </p:spTree>
    <p:extLst>
      <p:ext uri="{BB962C8B-B14F-4D97-AF65-F5344CB8AC3E}">
        <p14:creationId xmlns:p14="http://schemas.microsoft.com/office/powerpoint/2010/main" val="206880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5F82-92BC-4E5E-A2D7-D872BE90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26834-843C-4433-955D-480CBB0D1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134" y="1497162"/>
            <a:ext cx="7277731" cy="3863675"/>
          </a:xfrm>
        </p:spPr>
      </p:pic>
    </p:spTree>
    <p:extLst>
      <p:ext uri="{BB962C8B-B14F-4D97-AF65-F5344CB8AC3E}">
        <p14:creationId xmlns:p14="http://schemas.microsoft.com/office/powerpoint/2010/main" val="166527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4C7-A0D0-4B89-836E-2962FB0D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FC60FA-307D-42A2-96EF-70FFA54EF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687" y="2865071"/>
            <a:ext cx="7902625" cy="1127858"/>
          </a:xfrm>
        </p:spPr>
      </p:pic>
    </p:spTree>
    <p:extLst>
      <p:ext uri="{BB962C8B-B14F-4D97-AF65-F5344CB8AC3E}">
        <p14:creationId xmlns:p14="http://schemas.microsoft.com/office/powerpoint/2010/main" val="259423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0B01-B551-43D7-9351-8F639E8B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29C9B-E33B-4BA5-BA37-158BDC92B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567" y="2849830"/>
            <a:ext cx="8138865" cy="1158340"/>
          </a:xfrm>
        </p:spPr>
      </p:pic>
    </p:spTree>
    <p:extLst>
      <p:ext uri="{BB962C8B-B14F-4D97-AF65-F5344CB8AC3E}">
        <p14:creationId xmlns:p14="http://schemas.microsoft.com/office/powerpoint/2010/main" val="180624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</Words>
  <Application>Microsoft Office PowerPoint</Application>
  <PresentationFormat>Widescreen</PresentationFormat>
  <Paragraphs>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S5: Data Abstraction</vt:lpstr>
      <vt:lpstr>Mastery Check</vt:lpstr>
      <vt:lpstr>Points</vt:lpstr>
      <vt:lpstr>PowerPoint Presentation</vt:lpstr>
      <vt:lpstr>Functional Expressionism</vt:lpstr>
      <vt:lpstr>Rational Numbers</vt:lpstr>
      <vt:lpstr>PowerPoint Presentation</vt:lpstr>
      <vt:lpstr>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S5: Data Abstraction</dc:title>
  <dc:creator>Lee Wei Min</dc:creator>
  <cp:lastModifiedBy>Lee Wei Min</cp:lastModifiedBy>
  <cp:revision>6</cp:revision>
  <dcterms:created xsi:type="dcterms:W3CDTF">2020-09-06T23:24:41Z</dcterms:created>
  <dcterms:modified xsi:type="dcterms:W3CDTF">2020-09-06T23:52:20Z</dcterms:modified>
</cp:coreProperties>
</file>