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06E"/>
    <a:srgbClr val="D6B6A4"/>
    <a:srgbClr val="E28800"/>
    <a:srgbClr val="DD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8"/>
    <p:restoredTop sz="94640"/>
  </p:normalViewPr>
  <p:slideViewPr>
    <p:cSldViewPr snapToGrid="0" snapToObjects="1">
      <p:cViewPr>
        <p:scale>
          <a:sx n="113" d="100"/>
          <a:sy n="113" d="100"/>
        </p:scale>
        <p:origin x="-11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1DA2-49CE-354C-B21E-9BE35CF3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6709E-4636-0C4C-8A11-212283B4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AEC9-05A7-C441-B244-8DED2BB8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ED69-CAB7-0644-B38E-4458FE3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A932-DF60-4F4A-BD8B-6DD24466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2C27-6DC3-7848-8D6A-0F293EC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AC42-C459-9644-8160-99DC8B64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93B4-D05A-8A49-97A1-3B6404B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DE0C-21D4-2443-B1CE-53262664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C938-91C3-D447-9671-543BCBAC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9AE76-8279-F04F-9AFA-5758FBA00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6985-74FE-6443-AA05-43C6BC33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4173-EBE4-C54D-BB8C-C1EB2A79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FAFE-CB71-EF4E-8366-DABA5E8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9B1A-53AD-3344-86DF-A3068DE6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7470-6FE3-214C-ACA0-C7047196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D991-79D4-3049-BD0C-C673F43B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1B2B4-4849-6043-99F9-F1F6505A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0C5C-F968-1947-80C8-1FE7558B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EB08-10C3-804C-BC32-B83A54FC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6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0DC-2EEB-5D4A-97CA-D2D0242A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2951-A1CB-664B-8D14-4B29843D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3FE4-B3C4-4842-BF66-13A43BA5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8239-3636-764F-8EEC-E3379C2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FBB8-9AB7-F646-9BDC-589538A3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BF6-8666-D843-BDFD-EC1D5F31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716E-CDEB-8A4B-B2E4-342C98158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1360B-417A-DF45-84FD-98AF161D9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3D913-501F-4441-9270-EA48F054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C654-7E68-5148-B8B9-864F2679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E5F40-DF28-6D4F-A700-A65F2D10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2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E35-C595-A645-91B0-F8742908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0004-6F4F-F54F-9DB9-39BE078C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F71A-8547-FB45-AFE4-5C2EFC1E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F9802-5046-9249-ADF1-1D3D268B2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BD29E-5BB1-CE40-B1C8-6AB5D8F67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7145-0FF8-FB4A-B736-28B04A53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6A901-1207-B241-BDB7-99EE1466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616BD-5697-8F46-A1A4-47B6CCD6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089C-C6ED-B445-9D5D-A25B736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2728C-E179-E64C-9171-E96F6098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8E7AB-646D-5F4A-9E79-1C5272E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09195-7414-FB41-B6E3-ABE28FE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3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95FEF-49EF-D948-B773-2C13E1CA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3C2E-22B1-4945-A800-8395230F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DE46-DE4B-3E42-875B-D0BE8097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4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3DC1-A6E9-1E42-A5EF-2AA08198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FF56-E5CF-5947-985D-2B8B11EB7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3B61-BEC4-C941-BE61-D7573781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6C79-3847-B74C-A4E9-6ADB5DA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15070-7027-0F43-8DF5-1D01B10B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FCDA5-0A80-B145-9B7F-926B91DE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1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1783-23B0-AF46-82B1-BEBCED8C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FB40A-B523-3E49-96F3-91634195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6638B-397D-2B4B-ACBF-8EAB2F063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FAC6-C69A-F74D-9B37-02B0776A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C7D5-75FC-BD44-BC94-845C445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85685-DD4B-D448-B2A2-B07E448E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3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DFE5A-0786-514C-A3B9-1AC4CD96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FB292-1470-9942-A1A2-9E948A18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9B60-BEED-7345-9471-4337ACA5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D8EE-D0BE-CE41-9D65-A90E4CFFDC95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09D9-5239-BA40-864F-164FD883B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E0DE-0F56-9646-811D-0FB734C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699F-FA08-464E-9EEA-C061A5177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25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AC55FF-3031-6342-8FAC-B6004CD00682}"/>
              </a:ext>
            </a:extLst>
          </p:cNvPr>
          <p:cNvSpPr/>
          <p:nvPr/>
        </p:nvSpPr>
        <p:spPr>
          <a:xfrm>
            <a:off x="207817" y="2840182"/>
            <a:ext cx="1385455" cy="29901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0CA5-9566-7940-BA86-CCEEE7A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8032"/>
            <a:ext cx="12192000" cy="5796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0B7020-2BB2-B542-9A72-9179042FFD6B}"/>
              </a:ext>
            </a:extLst>
          </p:cNvPr>
          <p:cNvSpPr/>
          <p:nvPr/>
        </p:nvSpPr>
        <p:spPr>
          <a:xfrm>
            <a:off x="1593271" y="2840182"/>
            <a:ext cx="1581912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0C4FC-9A27-194F-BA5B-3CD0CC6102E0}"/>
              </a:ext>
            </a:extLst>
          </p:cNvPr>
          <p:cNvSpPr/>
          <p:nvPr/>
        </p:nvSpPr>
        <p:spPr>
          <a:xfrm>
            <a:off x="3172691" y="2840182"/>
            <a:ext cx="2784764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C524-C2D7-CD45-8C3A-8C46B9B2B854}"/>
              </a:ext>
            </a:extLst>
          </p:cNvPr>
          <p:cNvSpPr/>
          <p:nvPr/>
        </p:nvSpPr>
        <p:spPr>
          <a:xfrm>
            <a:off x="5957455" y="2840182"/>
            <a:ext cx="299910" cy="29901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EFAF-3A6C-A14A-BDE4-5288CF097E5F}"/>
              </a:ext>
            </a:extLst>
          </p:cNvPr>
          <p:cNvSpPr/>
          <p:nvPr/>
        </p:nvSpPr>
        <p:spPr>
          <a:xfrm>
            <a:off x="6257365" y="2840182"/>
            <a:ext cx="1972235" cy="29901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CB38A-8879-2C4A-9FA7-9D2177F5ED6A}"/>
              </a:ext>
            </a:extLst>
          </p:cNvPr>
          <p:cNvSpPr/>
          <p:nvPr/>
        </p:nvSpPr>
        <p:spPr>
          <a:xfrm>
            <a:off x="8229601" y="2688601"/>
            <a:ext cx="1093694" cy="60217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31CE4-1435-404A-BD32-6A0357C71B1B}"/>
              </a:ext>
            </a:extLst>
          </p:cNvPr>
          <p:cNvSpPr/>
          <p:nvPr/>
        </p:nvSpPr>
        <p:spPr>
          <a:xfrm>
            <a:off x="9323295" y="2840179"/>
            <a:ext cx="421406" cy="299019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4983E-42D6-1B4C-98A8-A9E6C3CE04E4}"/>
              </a:ext>
            </a:extLst>
          </p:cNvPr>
          <p:cNvSpPr/>
          <p:nvPr/>
        </p:nvSpPr>
        <p:spPr>
          <a:xfrm>
            <a:off x="9744701" y="2840178"/>
            <a:ext cx="421406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5497F-FCA5-A444-B104-6E6F2F3FEB89}"/>
              </a:ext>
            </a:extLst>
          </p:cNvPr>
          <p:cNvSpPr/>
          <p:nvPr/>
        </p:nvSpPr>
        <p:spPr>
          <a:xfrm>
            <a:off x="10166106" y="2840177"/>
            <a:ext cx="593111" cy="30175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FBAC2-2BB2-C542-8B9C-F1BA5506A5F8}"/>
              </a:ext>
            </a:extLst>
          </p:cNvPr>
          <p:cNvSpPr/>
          <p:nvPr/>
        </p:nvSpPr>
        <p:spPr>
          <a:xfrm>
            <a:off x="10759218" y="2840177"/>
            <a:ext cx="373770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37266-F2B2-AD40-A70C-1279F622D179}"/>
              </a:ext>
            </a:extLst>
          </p:cNvPr>
          <p:cNvSpPr/>
          <p:nvPr/>
        </p:nvSpPr>
        <p:spPr>
          <a:xfrm>
            <a:off x="11132987" y="2840177"/>
            <a:ext cx="253628" cy="301752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2BF1B6-1D40-3641-BEA4-F7E44AA1F8C6}"/>
              </a:ext>
            </a:extLst>
          </p:cNvPr>
          <p:cNvSpPr/>
          <p:nvPr/>
        </p:nvSpPr>
        <p:spPr>
          <a:xfrm>
            <a:off x="11384737" y="2840177"/>
            <a:ext cx="363280" cy="301752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8CEB6-1102-FB43-A1BE-14B1C6A8A7D2}"/>
              </a:ext>
            </a:extLst>
          </p:cNvPr>
          <p:cNvSpPr/>
          <p:nvPr/>
        </p:nvSpPr>
        <p:spPr>
          <a:xfrm>
            <a:off x="11748017" y="2840177"/>
            <a:ext cx="251749" cy="301752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AA4728-A796-3349-B0FA-067BBBC6CCE4}"/>
              </a:ext>
            </a:extLst>
          </p:cNvPr>
          <p:cNvSpPr/>
          <p:nvPr/>
        </p:nvSpPr>
        <p:spPr>
          <a:xfrm>
            <a:off x="489063" y="368469"/>
            <a:ext cx="411480" cy="408346"/>
          </a:xfrm>
          <a:prstGeom prst="rect">
            <a:avLst/>
          </a:prstGeom>
          <a:solidFill>
            <a:srgbClr val="DD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51552-CEA4-1E4D-AD32-11286187E476}"/>
              </a:ext>
            </a:extLst>
          </p:cNvPr>
          <p:cNvSpPr/>
          <p:nvPr/>
        </p:nvSpPr>
        <p:spPr>
          <a:xfrm>
            <a:off x="489063" y="857431"/>
            <a:ext cx="411480" cy="408346"/>
          </a:xfrm>
          <a:prstGeom prst="rect">
            <a:avLst/>
          </a:prstGeom>
          <a:solidFill>
            <a:srgbClr val="E28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451CD5-E405-894C-B77A-6C092666F29B}"/>
              </a:ext>
            </a:extLst>
          </p:cNvPr>
          <p:cNvSpPr/>
          <p:nvPr/>
        </p:nvSpPr>
        <p:spPr>
          <a:xfrm>
            <a:off x="489063" y="1346393"/>
            <a:ext cx="411480" cy="408346"/>
          </a:xfrm>
          <a:prstGeom prst="rect">
            <a:avLst/>
          </a:prstGeom>
          <a:solidFill>
            <a:srgbClr val="D6B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31AB2-BBE7-7C4F-9457-468CEC08E08B}"/>
              </a:ext>
            </a:extLst>
          </p:cNvPr>
          <p:cNvSpPr/>
          <p:nvPr/>
        </p:nvSpPr>
        <p:spPr>
          <a:xfrm>
            <a:off x="489063" y="1832678"/>
            <a:ext cx="411480" cy="408346"/>
          </a:xfrm>
          <a:prstGeom prst="rect">
            <a:avLst/>
          </a:prstGeom>
          <a:solidFill>
            <a:srgbClr val="797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BBDEE8-7B34-B740-9D22-8F016289BA58}"/>
              </a:ext>
            </a:extLst>
          </p:cNvPr>
          <p:cNvSpPr txBox="1"/>
          <p:nvPr/>
        </p:nvSpPr>
        <p:spPr>
          <a:xfrm>
            <a:off x="914399" y="396194"/>
            <a:ext cx="43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Require closing all but essential workers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B9770-FBDF-1C4E-85F3-6E6541644553}"/>
              </a:ext>
            </a:extLst>
          </p:cNvPr>
          <p:cNvSpPr txBox="1"/>
          <p:nvPr/>
        </p:nvSpPr>
        <p:spPr>
          <a:xfrm>
            <a:off x="914399" y="882684"/>
            <a:ext cx="320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Require closing some sectors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6F52A-7AD5-0749-860B-5DC0673F1190}"/>
              </a:ext>
            </a:extLst>
          </p:cNvPr>
          <p:cNvSpPr txBox="1"/>
          <p:nvPr/>
        </p:nvSpPr>
        <p:spPr>
          <a:xfrm>
            <a:off x="900544" y="136917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Recommend closing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29BFD-9E26-4247-AC16-711F1720817D}"/>
              </a:ext>
            </a:extLst>
          </p:cNvPr>
          <p:cNvSpPr txBox="1"/>
          <p:nvPr/>
        </p:nvSpPr>
        <p:spPr>
          <a:xfrm>
            <a:off x="900543" y="1862258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No lockdown measures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1ABE6F-9FBB-7D4C-931C-DA83CF763D92}"/>
              </a:ext>
            </a:extLst>
          </p:cNvPr>
          <p:cNvSpPr/>
          <p:nvPr/>
        </p:nvSpPr>
        <p:spPr>
          <a:xfrm>
            <a:off x="6834836" y="610449"/>
            <a:ext cx="1093694" cy="299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B3CF0-C311-1148-AA87-87CF4CBCD370}"/>
              </a:ext>
            </a:extLst>
          </p:cNvPr>
          <p:cNvSpPr/>
          <p:nvPr/>
        </p:nvSpPr>
        <p:spPr>
          <a:xfrm>
            <a:off x="7928530" y="464440"/>
            <a:ext cx="1093694" cy="6021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9613A6-824A-E347-ACF7-0B43C6AACD8E}"/>
              </a:ext>
            </a:extLst>
          </p:cNvPr>
          <p:cNvSpPr txBox="1"/>
          <p:nvPr/>
        </p:nvSpPr>
        <p:spPr>
          <a:xfrm>
            <a:off x="6965415" y="268636"/>
            <a:ext cx="83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locally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8F711-16B4-134A-BD01-AB82224CF8C3}"/>
              </a:ext>
            </a:extLst>
          </p:cNvPr>
          <p:cNvSpPr txBox="1"/>
          <p:nvPr/>
        </p:nvSpPr>
        <p:spPr>
          <a:xfrm>
            <a:off x="7808239" y="128199"/>
            <a:ext cx="133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Roman" panose="02000503020000020003" pitchFamily="2" charset="0"/>
              </a:rPr>
              <a:t>nationwide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9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Weiyee Lee</dc:creator>
  <cp:lastModifiedBy>Weiyee Lee</cp:lastModifiedBy>
  <cp:revision>4</cp:revision>
  <dcterms:created xsi:type="dcterms:W3CDTF">2021-10-17T09:04:22Z</dcterms:created>
  <dcterms:modified xsi:type="dcterms:W3CDTF">2021-10-17T13:16:45Z</dcterms:modified>
</cp:coreProperties>
</file>