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6A4"/>
    <a:srgbClr val="79706E"/>
    <a:srgbClr val="E28800"/>
    <a:srgbClr val="DD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/>
    <p:restoredTop sz="94586"/>
  </p:normalViewPr>
  <p:slideViewPr>
    <p:cSldViewPr snapToGrid="0" snapToObjects="1">
      <p:cViewPr>
        <p:scale>
          <a:sx n="83" d="100"/>
          <a:sy n="83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1DA2-49CE-354C-B21E-9BE35CF3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6709E-4636-0C4C-8A11-212283B4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AEC9-05A7-C441-B244-8DED2BB8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ED69-CAB7-0644-B38E-4458FE36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A932-DF60-4F4A-BD8B-6DD24466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2C27-6DC3-7848-8D6A-0F293EC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AC42-C459-9644-8160-99DC8B64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93B4-D05A-8A49-97A1-3B6404B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DE0C-21D4-2443-B1CE-53262664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C938-91C3-D447-9671-543BCBAC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9AE76-8279-F04F-9AFA-5758FBA00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6985-74FE-6443-AA05-43C6BC33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173-EBE4-C54D-BB8C-C1EB2A79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FAFE-CB71-EF4E-8366-DABA5E88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9B1A-53AD-3344-86DF-A3068DE6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7470-6FE3-214C-ACA0-C7047196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D991-79D4-3049-BD0C-C673F43B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B2B4-4849-6043-99F9-F1F6505A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0C5C-F968-1947-80C8-1FE7558B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EB08-10C3-804C-BC32-B83A54FC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E0DC-2EEB-5D4A-97CA-D2D0242A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2951-A1CB-664B-8D14-4B29843D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3FE4-B3C4-4842-BF66-13A43BA5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8239-3636-764F-8EEC-E3379C2A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FBB8-9AB7-F646-9BDC-589538A3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BF6-8666-D843-BDFD-EC1D5F31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716E-CDEB-8A4B-B2E4-342C9815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1360B-417A-DF45-84FD-98AF161D9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D913-501F-4441-9270-EA48F054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C654-7E68-5148-B8B9-864F2679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E5F40-DF28-6D4F-A700-A65F2D10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E35-C595-A645-91B0-F8742908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0004-6F4F-F54F-9DB9-39BE078C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0F71A-8547-FB45-AFE4-5C2EFC1E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F9802-5046-9249-ADF1-1D3D268B2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BD29E-5BB1-CE40-B1C8-6AB5D8F67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7145-0FF8-FB4A-B736-28B04A53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6A901-1207-B241-BDB7-99EE1466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616BD-5697-8F46-A1A4-47B6CCD6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089C-C6ED-B445-9D5D-A25B736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2728C-E179-E64C-9171-E96F609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8E7AB-646D-5F4A-9E79-1C5272E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09195-7414-FB41-B6E3-ABE28FEC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95FEF-49EF-D948-B773-2C13E1CA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D3C2E-22B1-4945-A800-8395230F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DE46-DE4B-3E42-875B-D0BE809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4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3DC1-A6E9-1E42-A5EF-2AA08198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FF56-E5CF-5947-985D-2B8B11EB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3B61-BEC4-C941-BE61-D7573781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6C79-3847-B74C-A4E9-6ADB5DAF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15070-7027-0F43-8DF5-1D01B10B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CDA5-0A80-B145-9B7F-926B91DE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1783-23B0-AF46-82B1-BEBCED8C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FB40A-B523-3E49-96F3-916341957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638B-397D-2B4B-ACBF-8EAB2F063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FAC6-C69A-F74D-9B37-02B0776A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C7D5-75FC-BD44-BC94-845C445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85685-DD4B-D448-B2A2-B07E448E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DFE5A-0786-514C-A3B9-1AC4CD96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B292-1470-9942-A1A2-9E948A18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9B60-BEED-7345-9471-4337ACA5F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D8EE-D0BE-CE41-9D65-A90E4CFFDC9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09D9-5239-BA40-864F-164FD883B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E0DE-0F56-9646-811D-0FB734C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5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AC55FF-3031-6342-8FAC-B6004CD00682}"/>
              </a:ext>
            </a:extLst>
          </p:cNvPr>
          <p:cNvSpPr/>
          <p:nvPr/>
        </p:nvSpPr>
        <p:spPr>
          <a:xfrm>
            <a:off x="207817" y="2840182"/>
            <a:ext cx="1385455" cy="299016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10CA5-9566-7940-BA86-CCEEE7A5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032"/>
            <a:ext cx="12192000" cy="5796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0B7020-2BB2-B542-9A72-9179042FFD6B}"/>
              </a:ext>
            </a:extLst>
          </p:cNvPr>
          <p:cNvSpPr/>
          <p:nvPr/>
        </p:nvSpPr>
        <p:spPr>
          <a:xfrm>
            <a:off x="1593271" y="2840182"/>
            <a:ext cx="1581912" cy="29901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C4FC-9A27-194F-BA5B-3CD0CC6102E0}"/>
              </a:ext>
            </a:extLst>
          </p:cNvPr>
          <p:cNvSpPr/>
          <p:nvPr/>
        </p:nvSpPr>
        <p:spPr>
          <a:xfrm>
            <a:off x="3172691" y="2840182"/>
            <a:ext cx="2784764" cy="29901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2C524-C2D7-CD45-8C3A-8C46B9B2B854}"/>
              </a:ext>
            </a:extLst>
          </p:cNvPr>
          <p:cNvSpPr/>
          <p:nvPr/>
        </p:nvSpPr>
        <p:spPr>
          <a:xfrm>
            <a:off x="5957455" y="2840182"/>
            <a:ext cx="299910" cy="29901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EFAF-3A6C-A14A-BDE4-5288CF097E5F}"/>
              </a:ext>
            </a:extLst>
          </p:cNvPr>
          <p:cNvSpPr/>
          <p:nvPr/>
        </p:nvSpPr>
        <p:spPr>
          <a:xfrm>
            <a:off x="6257365" y="2840182"/>
            <a:ext cx="1972235" cy="29901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CB38A-8879-2C4A-9FA7-9D2177F5ED6A}"/>
              </a:ext>
            </a:extLst>
          </p:cNvPr>
          <p:cNvSpPr/>
          <p:nvPr/>
        </p:nvSpPr>
        <p:spPr>
          <a:xfrm>
            <a:off x="8229601" y="2688601"/>
            <a:ext cx="1093694" cy="602172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031CE4-1435-404A-BD32-6A0357C71B1B}"/>
              </a:ext>
            </a:extLst>
          </p:cNvPr>
          <p:cNvSpPr/>
          <p:nvPr/>
        </p:nvSpPr>
        <p:spPr>
          <a:xfrm>
            <a:off x="9323295" y="2840179"/>
            <a:ext cx="421406" cy="299019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4983E-42D6-1B4C-98A8-A9E6C3CE04E4}"/>
              </a:ext>
            </a:extLst>
          </p:cNvPr>
          <p:cNvSpPr/>
          <p:nvPr/>
        </p:nvSpPr>
        <p:spPr>
          <a:xfrm>
            <a:off x="9744701" y="2840178"/>
            <a:ext cx="421406" cy="301752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5497F-FCA5-A444-B104-6E6F2F3FEB89}"/>
              </a:ext>
            </a:extLst>
          </p:cNvPr>
          <p:cNvSpPr/>
          <p:nvPr/>
        </p:nvSpPr>
        <p:spPr>
          <a:xfrm>
            <a:off x="10166106" y="2840177"/>
            <a:ext cx="593111" cy="301752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FBAC2-2BB2-C542-8B9C-F1BA5506A5F8}"/>
              </a:ext>
            </a:extLst>
          </p:cNvPr>
          <p:cNvSpPr/>
          <p:nvPr/>
        </p:nvSpPr>
        <p:spPr>
          <a:xfrm>
            <a:off x="10759218" y="2840177"/>
            <a:ext cx="373770" cy="301752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C37266-F2B2-AD40-A70C-1279F622D179}"/>
              </a:ext>
            </a:extLst>
          </p:cNvPr>
          <p:cNvSpPr/>
          <p:nvPr/>
        </p:nvSpPr>
        <p:spPr>
          <a:xfrm>
            <a:off x="11132987" y="2840177"/>
            <a:ext cx="253628" cy="301752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BF1B6-1D40-3641-BEA4-F7E44AA1F8C6}"/>
              </a:ext>
            </a:extLst>
          </p:cNvPr>
          <p:cNvSpPr/>
          <p:nvPr/>
        </p:nvSpPr>
        <p:spPr>
          <a:xfrm>
            <a:off x="11384737" y="2840177"/>
            <a:ext cx="363280" cy="301752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8CEB6-1102-FB43-A1BE-14B1C6A8A7D2}"/>
              </a:ext>
            </a:extLst>
          </p:cNvPr>
          <p:cNvSpPr/>
          <p:nvPr/>
        </p:nvSpPr>
        <p:spPr>
          <a:xfrm>
            <a:off x="11748017" y="2840177"/>
            <a:ext cx="251749" cy="301752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AA4728-A796-3349-B0FA-067BBBC6CCE4}"/>
              </a:ext>
            </a:extLst>
          </p:cNvPr>
          <p:cNvSpPr/>
          <p:nvPr/>
        </p:nvSpPr>
        <p:spPr>
          <a:xfrm>
            <a:off x="489063" y="368469"/>
            <a:ext cx="411480" cy="40834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51552-CEA4-1E4D-AD32-11286187E476}"/>
              </a:ext>
            </a:extLst>
          </p:cNvPr>
          <p:cNvSpPr/>
          <p:nvPr/>
        </p:nvSpPr>
        <p:spPr>
          <a:xfrm>
            <a:off x="489063" y="857431"/>
            <a:ext cx="411480" cy="40834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451CD5-E405-894C-B77A-6C092666F29B}"/>
              </a:ext>
            </a:extLst>
          </p:cNvPr>
          <p:cNvSpPr/>
          <p:nvPr/>
        </p:nvSpPr>
        <p:spPr>
          <a:xfrm>
            <a:off x="489063" y="1346393"/>
            <a:ext cx="411480" cy="408346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31AB2-BBE7-7C4F-9457-468CEC08E08B}"/>
              </a:ext>
            </a:extLst>
          </p:cNvPr>
          <p:cNvSpPr/>
          <p:nvPr/>
        </p:nvSpPr>
        <p:spPr>
          <a:xfrm>
            <a:off x="489063" y="1832678"/>
            <a:ext cx="411480" cy="408346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BBDEE8-7B34-B740-9D22-8F016289BA58}"/>
              </a:ext>
            </a:extLst>
          </p:cNvPr>
          <p:cNvSpPr txBox="1"/>
          <p:nvPr/>
        </p:nvSpPr>
        <p:spPr>
          <a:xfrm>
            <a:off x="914399" y="396194"/>
            <a:ext cx="43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Require closing all but essential workers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B9770-FBDF-1C4E-85F3-6E6541644553}"/>
              </a:ext>
            </a:extLst>
          </p:cNvPr>
          <p:cNvSpPr txBox="1"/>
          <p:nvPr/>
        </p:nvSpPr>
        <p:spPr>
          <a:xfrm>
            <a:off x="914399" y="882684"/>
            <a:ext cx="320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Require closing some sectors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6F52A-7AD5-0749-860B-5DC0673F1190}"/>
              </a:ext>
            </a:extLst>
          </p:cNvPr>
          <p:cNvSpPr txBox="1"/>
          <p:nvPr/>
        </p:nvSpPr>
        <p:spPr>
          <a:xfrm>
            <a:off x="900544" y="1369174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Recommend closing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29BFD-9E26-4247-AC16-711F1720817D}"/>
              </a:ext>
            </a:extLst>
          </p:cNvPr>
          <p:cNvSpPr txBox="1"/>
          <p:nvPr/>
        </p:nvSpPr>
        <p:spPr>
          <a:xfrm>
            <a:off x="900543" y="1862258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No lockdown measures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1ABE6F-9FBB-7D4C-931C-DA83CF763D92}"/>
              </a:ext>
            </a:extLst>
          </p:cNvPr>
          <p:cNvSpPr/>
          <p:nvPr/>
        </p:nvSpPr>
        <p:spPr>
          <a:xfrm>
            <a:off x="6834836" y="610449"/>
            <a:ext cx="1093694" cy="299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0B3CF0-C311-1148-AA87-87CF4CBCD370}"/>
              </a:ext>
            </a:extLst>
          </p:cNvPr>
          <p:cNvSpPr/>
          <p:nvPr/>
        </p:nvSpPr>
        <p:spPr>
          <a:xfrm>
            <a:off x="7928530" y="464440"/>
            <a:ext cx="1093694" cy="6021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613A6-824A-E347-ACF7-0B43C6AACD8E}"/>
              </a:ext>
            </a:extLst>
          </p:cNvPr>
          <p:cNvSpPr txBox="1"/>
          <p:nvPr/>
        </p:nvSpPr>
        <p:spPr>
          <a:xfrm>
            <a:off x="6965415" y="268636"/>
            <a:ext cx="83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locally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B8F711-16B4-134A-BD01-AB82224CF8C3}"/>
              </a:ext>
            </a:extLst>
          </p:cNvPr>
          <p:cNvSpPr txBox="1"/>
          <p:nvPr/>
        </p:nvSpPr>
        <p:spPr>
          <a:xfrm>
            <a:off x="7808239" y="128199"/>
            <a:ext cx="13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nationwide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23D8C-85A3-CB4E-9BEA-DB0E34DE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" y="5289829"/>
            <a:ext cx="12192000" cy="58157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771A779-C17F-8744-99FB-948F4FEFEBF1}"/>
              </a:ext>
            </a:extLst>
          </p:cNvPr>
          <p:cNvSpPr/>
          <p:nvPr/>
        </p:nvSpPr>
        <p:spPr>
          <a:xfrm>
            <a:off x="77413" y="4988746"/>
            <a:ext cx="1385455" cy="299016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F4126F-6B2C-E446-944E-F111CADD016F}"/>
              </a:ext>
            </a:extLst>
          </p:cNvPr>
          <p:cNvSpPr/>
          <p:nvPr/>
        </p:nvSpPr>
        <p:spPr>
          <a:xfrm>
            <a:off x="1627862" y="4836869"/>
            <a:ext cx="475488" cy="603504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BB9190-79A3-5943-A157-F124EF28D3DE}"/>
              </a:ext>
            </a:extLst>
          </p:cNvPr>
          <p:cNvSpPr/>
          <p:nvPr/>
        </p:nvSpPr>
        <p:spPr>
          <a:xfrm>
            <a:off x="2098221" y="4836502"/>
            <a:ext cx="251749" cy="603504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48B8CF-741C-8147-AC47-977F9E51D70A}"/>
              </a:ext>
            </a:extLst>
          </p:cNvPr>
          <p:cNvSpPr/>
          <p:nvPr/>
        </p:nvSpPr>
        <p:spPr>
          <a:xfrm>
            <a:off x="5076295" y="4986679"/>
            <a:ext cx="3689191" cy="29901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EAD266-988D-1A40-9752-81FEFCA47455}"/>
              </a:ext>
            </a:extLst>
          </p:cNvPr>
          <p:cNvSpPr/>
          <p:nvPr/>
        </p:nvSpPr>
        <p:spPr>
          <a:xfrm>
            <a:off x="10911128" y="4986675"/>
            <a:ext cx="1088638" cy="301752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9F1F73-9183-C748-9674-764DBA1CC666}"/>
              </a:ext>
            </a:extLst>
          </p:cNvPr>
          <p:cNvSpPr/>
          <p:nvPr/>
        </p:nvSpPr>
        <p:spPr>
          <a:xfrm>
            <a:off x="11991476" y="4990809"/>
            <a:ext cx="100878" cy="294886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E25E1A-833E-2049-AF75-EE536B1F7F6E}"/>
              </a:ext>
            </a:extLst>
          </p:cNvPr>
          <p:cNvSpPr/>
          <p:nvPr/>
        </p:nvSpPr>
        <p:spPr>
          <a:xfrm>
            <a:off x="2329911" y="4988746"/>
            <a:ext cx="530352" cy="29901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1B13FD-409A-5F4F-9120-1E3A93CBD22B}"/>
              </a:ext>
            </a:extLst>
          </p:cNvPr>
          <p:cNvSpPr/>
          <p:nvPr/>
        </p:nvSpPr>
        <p:spPr>
          <a:xfrm flipH="1">
            <a:off x="1462868" y="4836502"/>
            <a:ext cx="100309" cy="603504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866B15-02C1-3F4D-A5E2-779DAF50A8AC}"/>
              </a:ext>
            </a:extLst>
          </p:cNvPr>
          <p:cNvSpPr/>
          <p:nvPr/>
        </p:nvSpPr>
        <p:spPr>
          <a:xfrm>
            <a:off x="1563176" y="5008964"/>
            <a:ext cx="249755" cy="29901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D57DC4-517D-464F-A6E8-9956E239CA63}"/>
              </a:ext>
            </a:extLst>
          </p:cNvPr>
          <p:cNvSpPr/>
          <p:nvPr/>
        </p:nvSpPr>
        <p:spPr>
          <a:xfrm>
            <a:off x="2860262" y="4988746"/>
            <a:ext cx="2233817" cy="29901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81357F-683A-084B-9633-A5488900D394}"/>
              </a:ext>
            </a:extLst>
          </p:cNvPr>
          <p:cNvSpPr/>
          <p:nvPr/>
        </p:nvSpPr>
        <p:spPr>
          <a:xfrm>
            <a:off x="8765486" y="4988744"/>
            <a:ext cx="2145641" cy="29901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9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Weiyee Lee</dc:creator>
  <cp:lastModifiedBy>Weiyee Lee</cp:lastModifiedBy>
  <cp:revision>5</cp:revision>
  <dcterms:created xsi:type="dcterms:W3CDTF">2021-10-17T09:04:22Z</dcterms:created>
  <dcterms:modified xsi:type="dcterms:W3CDTF">2021-10-18T06:02:54Z</dcterms:modified>
</cp:coreProperties>
</file>