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6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93699"/>
  </p:normalViewPr>
  <p:slideViewPr>
    <p:cSldViewPr snapToGrid="0" snapToObjects="1">
      <p:cViewPr varScale="1">
        <p:scale>
          <a:sx n="121" d="100"/>
          <a:sy n="121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95083" y="2648954"/>
            <a:ext cx="8084654" cy="1041761"/>
          </a:xfrm>
        </p:spPr>
        <p:txBody>
          <a:bodyPr/>
          <a:lstStyle/>
          <a:p>
            <a:r>
              <a:rPr lang="zh-CN" altLang="zh-CN" sz="3600" dirty="0"/>
              <a:t>基于眼动技术的界面交互方式设计研究</a:t>
            </a:r>
            <a:endParaRPr kumimoji="1"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371515" y="3396393"/>
            <a:ext cx="8084654" cy="588643"/>
          </a:xfrm>
        </p:spPr>
        <p:txBody>
          <a:bodyPr/>
          <a:lstStyle/>
          <a:p>
            <a:pPr algn="r"/>
            <a:r>
              <a:rPr lang="zh-CN" altLang="zh-CN" dirty="0"/>
              <a:t>——以电商</a:t>
            </a:r>
            <a:r>
              <a:rPr lang="zh-CN" altLang="en-US" dirty="0"/>
              <a:t>类</a:t>
            </a:r>
            <a:r>
              <a:rPr lang="zh-CN" altLang="zh-CN" dirty="0"/>
              <a:t>网站为例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93289" y="5299020"/>
            <a:ext cx="3670938" cy="1287132"/>
          </a:xfrm>
        </p:spPr>
        <p:txBody>
          <a:bodyPr/>
          <a:lstStyle/>
          <a:p>
            <a:r>
              <a:rPr kumimoji="1" lang="zh-CN" altLang="en-US" sz="1800" dirty="0"/>
              <a:t>答辩人：李伟哲</a:t>
            </a:r>
            <a:endParaRPr kumimoji="1" lang="en-US" altLang="zh-CN" sz="1800" dirty="0"/>
          </a:p>
          <a:p>
            <a:r>
              <a:rPr kumimoji="1" lang="zh-CN" altLang="en-US" sz="1800" dirty="0"/>
              <a:t>指导老师：胡飞</a:t>
            </a:r>
            <a:endParaRPr kumimoji="1" lang="en-US" altLang="zh-CN" sz="1800" dirty="0"/>
          </a:p>
          <a:p>
            <a:r>
              <a:rPr kumimoji="1" lang="zh-CN" altLang="en-US" sz="1800" dirty="0"/>
              <a:t>专业：工业设计工程</a:t>
            </a:r>
            <a:endParaRPr kumimoji="1" lang="en-US" altLang="zh-CN" sz="1800" dirty="0"/>
          </a:p>
          <a:p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文献综述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75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47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15" y="800380"/>
            <a:ext cx="6203371" cy="3487693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8"/>
          <p:cNvSpPr txBox="1"/>
          <p:nvPr/>
        </p:nvSpPr>
        <p:spPr>
          <a:xfrm>
            <a:off x="1716059" y="5206432"/>
            <a:ext cx="875988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u="sng">
                <a:solidFill>
                  <a:srgbClr val="000000"/>
                </a:solidFill>
                <a:latin typeface="+mn-ea"/>
              </a:rPr>
              <a:t>更换图片方法：点击图片后右键，选择“更改图片”即可。</a:t>
            </a:r>
            <a:r>
              <a:rPr lang="zh-CN" altLang="en-US" sz="1200">
                <a:solidFill>
                  <a:srgbClr val="000000"/>
                </a:solidFill>
                <a:latin typeface="+mn-ea"/>
              </a:rPr>
              <a:t>标题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目标与内容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目标与内容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679897" y="2350457"/>
            <a:ext cx="1178805" cy="4507543"/>
            <a:chOff x="679897" y="2350457"/>
            <a:chExt cx="1178805" cy="4507543"/>
          </a:xfrm>
        </p:grpSpPr>
        <p:sp>
          <p:nvSpPr>
            <p:cNvPr id="3" name="斜纹 2"/>
            <p:cNvSpPr/>
            <p:nvPr/>
          </p:nvSpPr>
          <p:spPr>
            <a:xfrm rot="18900000">
              <a:off x="679897" y="2350457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168" y="2956956"/>
              <a:ext cx="413132" cy="39010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095943" y="1900886"/>
            <a:ext cx="7590858" cy="1211605"/>
            <a:chOff x="1095944" y="2304646"/>
            <a:chExt cx="7590858" cy="1211605"/>
          </a:xfrm>
        </p:grpSpPr>
        <p:grpSp>
          <p:nvGrpSpPr>
            <p:cNvPr id="6" name="组 5"/>
            <p:cNvGrpSpPr/>
            <p:nvPr/>
          </p:nvGrpSpPr>
          <p:grpSpPr>
            <a:xfrm rot="16200000" flipH="1">
              <a:off x="4094153" y="-660763"/>
              <a:ext cx="1178805" cy="7175223"/>
              <a:chOff x="679898" y="2754217"/>
              <a:chExt cx="1178805" cy="7175223"/>
            </a:xfrm>
            <a:solidFill>
              <a:schemeClr val="accent3"/>
            </a:solidFill>
          </p:grpSpPr>
          <p:sp>
            <p:nvSpPr>
              <p:cNvPr id="7" name="斜纹 6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56169" y="3343620"/>
                <a:ext cx="413132" cy="658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" name="三角形 8"/>
            <p:cNvSpPr/>
            <p:nvPr/>
          </p:nvSpPr>
          <p:spPr>
            <a:xfrm rot="5400000">
              <a:off x="8063347" y="2512465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8873600" y="247792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8873600" y="203064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513437" y="3364550"/>
            <a:ext cx="1178805" cy="3493449"/>
            <a:chOff x="679896" y="3364550"/>
            <a:chExt cx="1178805" cy="3493449"/>
          </a:xfrm>
        </p:grpSpPr>
        <p:sp>
          <p:nvSpPr>
            <p:cNvPr id="15" name="斜纹 14"/>
            <p:cNvSpPr/>
            <p:nvPr/>
          </p:nvSpPr>
          <p:spPr>
            <a:xfrm rot="18900000">
              <a:off x="679896" y="3364550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56168" y="4134505"/>
              <a:ext cx="413132" cy="27234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929485" y="2921111"/>
            <a:ext cx="3901301" cy="1211604"/>
            <a:chOff x="1095945" y="2304648"/>
            <a:chExt cx="3901301" cy="1211604"/>
          </a:xfrm>
        </p:grpSpPr>
        <p:grpSp>
          <p:nvGrpSpPr>
            <p:cNvPr id="18" name="组 17"/>
            <p:cNvGrpSpPr/>
            <p:nvPr/>
          </p:nvGrpSpPr>
          <p:grpSpPr>
            <a:xfrm rot="16200000" flipH="1">
              <a:off x="2249375" y="1184017"/>
              <a:ext cx="1178805" cy="3485665"/>
              <a:chOff x="679898" y="2754217"/>
              <a:chExt cx="1178805" cy="3485665"/>
            </a:xfrm>
            <a:solidFill>
              <a:schemeClr val="accent3"/>
            </a:solidFill>
          </p:grpSpPr>
          <p:sp>
            <p:nvSpPr>
              <p:cNvPr id="20" name="斜纹 19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56170" y="3343622"/>
                <a:ext cx="413132" cy="28962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" name="三角形 18"/>
            <p:cNvSpPr/>
            <p:nvPr/>
          </p:nvSpPr>
          <p:spPr>
            <a:xfrm rot="5400000">
              <a:off x="4373791" y="2512467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8"/>
          <p:cNvSpPr txBox="1"/>
          <p:nvPr/>
        </p:nvSpPr>
        <p:spPr>
          <a:xfrm>
            <a:off x="5939884" y="348121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5939884" y="303393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403533" y="4627754"/>
            <a:ext cx="1178805" cy="2230244"/>
            <a:chOff x="679896" y="4627754"/>
            <a:chExt cx="1178805" cy="2230244"/>
          </a:xfrm>
        </p:grpSpPr>
        <p:sp>
          <p:nvSpPr>
            <p:cNvPr id="25" name="斜纹 24"/>
            <p:cNvSpPr/>
            <p:nvPr/>
          </p:nvSpPr>
          <p:spPr>
            <a:xfrm rot="18900000">
              <a:off x="679896" y="4627754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56168" y="5437367"/>
              <a:ext cx="413132" cy="14206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793291" y="4168893"/>
            <a:ext cx="1612454" cy="1157663"/>
            <a:chOff x="1069655" y="2304649"/>
            <a:chExt cx="1612454" cy="1157663"/>
          </a:xfrm>
        </p:grpSpPr>
        <p:grpSp>
          <p:nvGrpSpPr>
            <p:cNvPr id="28" name="组 27"/>
            <p:cNvGrpSpPr/>
            <p:nvPr/>
          </p:nvGrpSpPr>
          <p:grpSpPr>
            <a:xfrm rot="16200000" flipH="1">
              <a:off x="1152419" y="2318162"/>
              <a:ext cx="1061386" cy="1226914"/>
              <a:chOff x="743376" y="2727926"/>
              <a:chExt cx="1061386" cy="1226914"/>
            </a:xfrm>
            <a:solidFill>
              <a:schemeClr val="accent3"/>
            </a:solidFill>
          </p:grpSpPr>
          <p:sp>
            <p:nvSpPr>
              <p:cNvPr id="30" name="斜纹 29"/>
              <p:cNvSpPr/>
              <p:nvPr/>
            </p:nvSpPr>
            <p:spPr>
              <a:xfrm rot="18900000">
                <a:off x="743376" y="2727926"/>
                <a:ext cx="1061386" cy="1074870"/>
              </a:xfrm>
              <a:prstGeom prst="diagStripe">
                <a:avLst>
                  <a:gd name="adj" fmla="val 453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56169" y="3343623"/>
                <a:ext cx="413132" cy="6112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" name="三角形 28"/>
            <p:cNvSpPr/>
            <p:nvPr/>
          </p:nvSpPr>
          <p:spPr>
            <a:xfrm rot="5400000">
              <a:off x="2058654" y="2512468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文本框 8"/>
          <p:cNvSpPr txBox="1"/>
          <p:nvPr/>
        </p:nvSpPr>
        <p:spPr>
          <a:xfrm>
            <a:off x="4502058" y="474593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502058" y="429865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目标与内容</a:t>
            </a:r>
          </a:p>
        </p:txBody>
      </p:sp>
      <p:sp>
        <p:nvSpPr>
          <p:cNvPr id="3" name="同心圆 2"/>
          <p:cNvSpPr/>
          <p:nvPr/>
        </p:nvSpPr>
        <p:spPr>
          <a:xfrm>
            <a:off x="795647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337705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595846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8539879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785601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0800000">
            <a:off x="3377058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>
            <a:off x="5948422" y="1913444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10800000">
            <a:off x="8539879" y="1913445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054577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054577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3646034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646034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237491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237491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8818901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818901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0" name="组合 22"/>
          <p:cNvGrpSpPr/>
          <p:nvPr/>
        </p:nvGrpSpPr>
        <p:grpSpPr>
          <a:xfrm>
            <a:off x="1818372" y="3019800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2"/>
          <p:cNvGrpSpPr/>
          <p:nvPr/>
        </p:nvGrpSpPr>
        <p:grpSpPr>
          <a:xfrm>
            <a:off x="4409828" y="3031673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22"/>
          <p:cNvGrpSpPr/>
          <p:nvPr/>
        </p:nvGrpSpPr>
        <p:grpSpPr>
          <a:xfrm>
            <a:off x="6961104" y="3019799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22"/>
          <p:cNvGrpSpPr/>
          <p:nvPr/>
        </p:nvGrpSpPr>
        <p:grpSpPr>
          <a:xfrm>
            <a:off x="9552560" y="3031672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泪珠形 4"/>
          <p:cNvSpPr/>
          <p:nvPr/>
        </p:nvSpPr>
        <p:spPr>
          <a:xfrm>
            <a:off x="1247243" y="5236911"/>
            <a:ext cx="1044362" cy="1044362"/>
          </a:xfrm>
          <a:prstGeom prst="teardrop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1534947" y="5564227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文本框 8"/>
          <p:cNvSpPr txBox="1"/>
          <p:nvPr/>
        </p:nvSpPr>
        <p:spPr>
          <a:xfrm>
            <a:off x="2364761" y="5582154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3" name="矩形 42"/>
          <p:cNvSpPr/>
          <p:nvPr/>
        </p:nvSpPr>
        <p:spPr>
          <a:xfrm>
            <a:off x="2364761" y="513487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泪珠形 57"/>
          <p:cNvSpPr/>
          <p:nvPr/>
        </p:nvSpPr>
        <p:spPr>
          <a:xfrm>
            <a:off x="5673003" y="2819126"/>
            <a:ext cx="1044362" cy="1044362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9" name="组合 22"/>
          <p:cNvGrpSpPr/>
          <p:nvPr/>
        </p:nvGrpSpPr>
        <p:grpSpPr>
          <a:xfrm>
            <a:off x="5960707" y="3146442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文本框 8"/>
          <p:cNvSpPr txBox="1"/>
          <p:nvPr/>
        </p:nvSpPr>
        <p:spPr>
          <a:xfrm>
            <a:off x="6790521" y="3164369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6790521" y="271708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泪珠形 69"/>
          <p:cNvSpPr/>
          <p:nvPr/>
        </p:nvSpPr>
        <p:spPr>
          <a:xfrm>
            <a:off x="3460123" y="4028019"/>
            <a:ext cx="1044362" cy="1044362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1" name="组合 22"/>
          <p:cNvGrpSpPr/>
          <p:nvPr/>
        </p:nvGrpSpPr>
        <p:grpSpPr>
          <a:xfrm>
            <a:off x="3747827" y="4355335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2" name="文本框 8"/>
          <p:cNvSpPr txBox="1"/>
          <p:nvPr/>
        </p:nvSpPr>
        <p:spPr>
          <a:xfrm>
            <a:off x="4577641" y="4373262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73" name="矩形 72"/>
          <p:cNvSpPr/>
          <p:nvPr/>
        </p:nvSpPr>
        <p:spPr>
          <a:xfrm>
            <a:off x="4577641" y="392598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2" name="泪珠形 81"/>
          <p:cNvSpPr/>
          <p:nvPr/>
        </p:nvSpPr>
        <p:spPr>
          <a:xfrm>
            <a:off x="7885882" y="1610233"/>
            <a:ext cx="1044362" cy="1044362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3" name="组合 22"/>
          <p:cNvGrpSpPr/>
          <p:nvPr/>
        </p:nvGrpSpPr>
        <p:grpSpPr>
          <a:xfrm>
            <a:off x="8173586" y="1937549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4" name="文本框 8"/>
          <p:cNvSpPr txBox="1"/>
          <p:nvPr/>
        </p:nvSpPr>
        <p:spPr>
          <a:xfrm>
            <a:off x="9003400" y="1955476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003400" y="1508194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文本占位符 9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目标与内容</a:t>
            </a:r>
          </a:p>
        </p:txBody>
      </p:sp>
      <p:pic>
        <p:nvPicPr>
          <p:cNvPr id="94" name="图片 9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方法与路线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方法与路线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4902505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4596344" y="2400601"/>
            <a:ext cx="7657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5352186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408413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点击此处添加标题</a:t>
            </a:r>
            <a:endParaRPr lang="en-US" altLang="zh-CN" sz="2000" b="1" dirty="0">
              <a:solidFill>
                <a:schemeClr val="accent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5937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10" name="矩形 9"/>
          <p:cNvSpPr/>
          <p:nvPr/>
        </p:nvSpPr>
        <p:spPr>
          <a:xfrm flipV="1">
            <a:off x="1141748" y="2400601"/>
            <a:ext cx="765739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1897590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953817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1341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15" name="矩形 14"/>
          <p:cNvSpPr/>
          <p:nvPr/>
        </p:nvSpPr>
        <p:spPr>
          <a:xfrm flipV="1">
            <a:off x="8050940" y="2400601"/>
            <a:ext cx="765739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8"/>
          <p:cNvSpPr txBox="1"/>
          <p:nvPr/>
        </p:nvSpPr>
        <p:spPr>
          <a:xfrm>
            <a:off x="8806782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863009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90533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</a:t>
            </a:r>
          </a:p>
        </p:txBody>
      </p: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方法与路线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1409491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矩形 21"/>
          <p:cNvSpPr/>
          <p:nvPr/>
        </p:nvSpPr>
        <p:spPr>
          <a:xfrm>
            <a:off x="1409491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4590099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矩形 24"/>
          <p:cNvSpPr/>
          <p:nvPr/>
        </p:nvSpPr>
        <p:spPr>
          <a:xfrm>
            <a:off x="4590099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7770707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矩形 27"/>
          <p:cNvSpPr/>
          <p:nvPr/>
        </p:nvSpPr>
        <p:spPr>
          <a:xfrm>
            <a:off x="7770707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9" name="图片 2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方法与路线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"/>
            <a:ext cx="12192000" cy="6854651"/>
          </a:xfrm>
          <a:prstGeom prst="rtTriangle">
            <a:avLst/>
          </a:prstGeom>
        </p:spPr>
      </p:pic>
      <p:sp>
        <p:nvSpPr>
          <p:cNvPr id="4" name="文本框 8"/>
          <p:cNvSpPr txBox="1"/>
          <p:nvPr/>
        </p:nvSpPr>
        <p:spPr>
          <a:xfrm>
            <a:off x="6842407" y="1979821"/>
            <a:ext cx="49022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6842408" y="152576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图片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计划进度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文献综述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目标与内容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方法与路线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/>
              <a:t>计划进度</a:t>
            </a:r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7162538" y="2234346"/>
            <a:ext cx="765739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7974607" y="2812575"/>
            <a:ext cx="3339429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7974607" y="227950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02131" y="223434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01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93614"/>
              </p:ext>
            </p:extLst>
          </p:nvPr>
        </p:nvGraphicFramePr>
        <p:xfrm>
          <a:off x="651488" y="1548451"/>
          <a:ext cx="4380675" cy="4301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4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63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HERE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CHECK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L 形 8"/>
          <p:cNvSpPr/>
          <p:nvPr/>
        </p:nvSpPr>
        <p:spPr>
          <a:xfrm rot="18900000">
            <a:off x="4288610" y="2188026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L 形 9"/>
          <p:cNvSpPr/>
          <p:nvPr/>
        </p:nvSpPr>
        <p:spPr>
          <a:xfrm rot="18900000">
            <a:off x="4284436" y="331420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L 形 10"/>
          <p:cNvSpPr/>
          <p:nvPr/>
        </p:nvSpPr>
        <p:spPr>
          <a:xfrm rot="18900000">
            <a:off x="4284436" y="4375640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L 形 11"/>
          <p:cNvSpPr/>
          <p:nvPr/>
        </p:nvSpPr>
        <p:spPr>
          <a:xfrm rot="18900000">
            <a:off x="4284436" y="4884258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L 形 12"/>
          <p:cNvSpPr/>
          <p:nvPr/>
        </p:nvSpPr>
        <p:spPr>
          <a:xfrm rot="18900000">
            <a:off x="4284435" y="545308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9" y="617447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1075045" y="2230684"/>
            <a:ext cx="912586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5" y="1697616"/>
            <a:ext cx="2236510" cy="49244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6" y="3457060"/>
            <a:ext cx="1786908" cy="143557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61953" y="3457060"/>
            <a:ext cx="4536373" cy="14355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98326" y="3457060"/>
            <a:ext cx="702624" cy="14355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00949" y="3457060"/>
            <a:ext cx="3026229" cy="14355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107504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861953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7390737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808148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113146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08090" y="529272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97953" y="529272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9" name="饼图 8"/>
          <p:cNvSpPr/>
          <p:nvPr/>
        </p:nvSpPr>
        <p:spPr>
          <a:xfrm>
            <a:off x="1306286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86772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22"/>
          <p:cNvGrpSpPr/>
          <p:nvPr/>
        </p:nvGrpSpPr>
        <p:grpSpPr>
          <a:xfrm>
            <a:off x="2197313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338760" y="4250611"/>
            <a:ext cx="2461442" cy="1674157"/>
            <a:chOff x="1030001" y="4724869"/>
            <a:chExt cx="2461442" cy="1674157"/>
          </a:xfrm>
        </p:grpSpPr>
        <p:sp>
          <p:nvSpPr>
            <p:cNvPr id="2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饼图 31"/>
          <p:cNvSpPr/>
          <p:nvPr/>
        </p:nvSpPr>
        <p:spPr>
          <a:xfrm>
            <a:off x="4770472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950958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5661499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4802946" y="4250611"/>
            <a:ext cx="2461442" cy="1674157"/>
            <a:chOff x="1030001" y="4724869"/>
            <a:chExt cx="2461442" cy="1674157"/>
          </a:xfrm>
        </p:grpSpPr>
        <p:sp>
          <p:nvSpPr>
            <p:cNvPr id="3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饼图 45"/>
          <p:cNvSpPr/>
          <p:nvPr/>
        </p:nvSpPr>
        <p:spPr>
          <a:xfrm>
            <a:off x="8234658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415144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8" name="组合 22"/>
          <p:cNvGrpSpPr/>
          <p:nvPr/>
        </p:nvGrpSpPr>
        <p:grpSpPr>
          <a:xfrm>
            <a:off x="9125685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8267132" y="4250611"/>
            <a:ext cx="2461442" cy="1674157"/>
            <a:chOff x="1030001" y="4724869"/>
            <a:chExt cx="2461442" cy="1674157"/>
          </a:xfrm>
        </p:grpSpPr>
        <p:sp>
          <p:nvSpPr>
            <p:cNvPr id="50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9" name="图片 5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此处添加你的毕业设计名称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1386027"/>
          </a:xfrm>
        </p:spPr>
        <p:txBody>
          <a:bodyPr/>
          <a:lstStyle/>
          <a:p>
            <a:r>
              <a:rPr kumimoji="1" lang="zh-CN" altLang="en-US" dirty="0"/>
              <a:t>答辩人：</a:t>
            </a:r>
            <a:r>
              <a:rPr kumimoji="1" lang="en-US" altLang="zh-CN" dirty="0"/>
              <a:t>JANE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JOHN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学校名称：</a:t>
            </a:r>
            <a:r>
              <a:rPr kumimoji="1" lang="en-US" altLang="zh-CN" dirty="0"/>
              <a:t>OfficePLUS</a:t>
            </a:r>
            <a:r>
              <a:rPr kumimoji="1" lang="zh-CN" altLang="en-US" dirty="0"/>
              <a:t>设计学院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1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3182918" y="3233854"/>
            <a:ext cx="7657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938760" y="3726297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3994987" y="327901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点击此处添加标题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2511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1"/>
                </a:solidFill>
              </a:rPr>
              <a:t>01</a:t>
            </a:r>
            <a:endParaRPr lang="en-US" altLang="zh-CN" sz="40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222273" y="3233854"/>
            <a:ext cx="76573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978115" y="3726297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8034342" y="327901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1866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02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994838" y="2968013"/>
            <a:ext cx="3889396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4" name="矩形 3"/>
          <p:cNvSpPr/>
          <p:nvPr/>
        </p:nvSpPr>
        <p:spPr>
          <a:xfrm>
            <a:off x="1051065" y="211928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点击此处添加标题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6287944" y="3464219"/>
            <a:ext cx="1115122" cy="1115122"/>
            <a:chOff x="6177776" y="1807948"/>
            <a:chExt cx="1115122" cy="1115122"/>
          </a:xfrm>
        </p:grpSpPr>
        <p:sp>
          <p:nvSpPr>
            <p:cNvPr id="5" name="椭圆 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7593673" y="3655526"/>
            <a:ext cx="3467616" cy="7325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6287944" y="2220153"/>
            <a:ext cx="1115122" cy="1115122"/>
            <a:chOff x="6177776" y="1807948"/>
            <a:chExt cx="1115122" cy="1115122"/>
          </a:xfrm>
        </p:grpSpPr>
        <p:sp>
          <p:nvSpPr>
            <p:cNvPr id="11" name="椭圆 10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L 形 11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7593673" y="2411460"/>
            <a:ext cx="3467616" cy="7325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6287944" y="4708285"/>
            <a:ext cx="1115122" cy="1115122"/>
            <a:chOff x="6177776" y="1807948"/>
            <a:chExt cx="1115122" cy="1115122"/>
          </a:xfrm>
        </p:grpSpPr>
        <p:sp>
          <p:nvSpPr>
            <p:cNvPr id="15" name="椭圆 1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L 形 1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593673" y="4899592"/>
            <a:ext cx="3467616" cy="73250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66" y="1749157"/>
            <a:ext cx="3300312" cy="1855519"/>
          </a:xfrm>
          <a:prstGeom prst="rect">
            <a:avLst/>
          </a:prstGeom>
        </p:spPr>
      </p:pic>
      <p:grpSp>
        <p:nvGrpSpPr>
          <p:cNvPr id="20" name="组 19"/>
          <p:cNvGrpSpPr/>
          <p:nvPr/>
        </p:nvGrpSpPr>
        <p:grpSpPr>
          <a:xfrm>
            <a:off x="930166" y="3604676"/>
            <a:ext cx="3300312" cy="2553753"/>
            <a:chOff x="930166" y="3604676"/>
            <a:chExt cx="3300312" cy="2553753"/>
          </a:xfrm>
        </p:grpSpPr>
        <p:sp>
          <p:nvSpPr>
            <p:cNvPr id="18" name="矩形 17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8"/>
            <p:cNvSpPr txBox="1"/>
            <p:nvPr/>
          </p:nvSpPr>
          <p:spPr>
            <a:xfrm>
              <a:off x="1034112" y="3755090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26" y="1749157"/>
            <a:ext cx="3300312" cy="1855519"/>
          </a:xfrm>
          <a:prstGeom prst="rect">
            <a:avLst/>
          </a:prstGeom>
        </p:spPr>
      </p:pic>
      <p:grpSp>
        <p:nvGrpSpPr>
          <p:cNvPr id="24" name="组 23"/>
          <p:cNvGrpSpPr/>
          <p:nvPr/>
        </p:nvGrpSpPr>
        <p:grpSpPr>
          <a:xfrm>
            <a:off x="4466626" y="3604676"/>
            <a:ext cx="3300312" cy="2553753"/>
            <a:chOff x="930166" y="3604676"/>
            <a:chExt cx="3300312" cy="2553753"/>
          </a:xfrm>
        </p:grpSpPr>
        <p:sp>
          <p:nvSpPr>
            <p:cNvPr id="25" name="矩形 24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8"/>
            <p:cNvSpPr txBox="1"/>
            <p:nvPr/>
          </p:nvSpPr>
          <p:spPr>
            <a:xfrm>
              <a:off x="1034112" y="3755090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086" y="1749157"/>
            <a:ext cx="3300312" cy="1855519"/>
          </a:xfrm>
          <a:prstGeom prst="rect">
            <a:avLst/>
          </a:prstGeom>
        </p:spPr>
      </p:pic>
      <p:grpSp>
        <p:nvGrpSpPr>
          <p:cNvPr id="29" name="组 28"/>
          <p:cNvGrpSpPr/>
          <p:nvPr/>
        </p:nvGrpSpPr>
        <p:grpSpPr>
          <a:xfrm>
            <a:off x="8003086" y="3604676"/>
            <a:ext cx="3300312" cy="2553753"/>
            <a:chOff x="930166" y="3604676"/>
            <a:chExt cx="3300312" cy="2553753"/>
          </a:xfrm>
        </p:grpSpPr>
        <p:sp>
          <p:nvSpPr>
            <p:cNvPr id="30" name="矩形 29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8"/>
            <p:cNvSpPr txBox="1"/>
            <p:nvPr/>
          </p:nvSpPr>
          <p:spPr>
            <a:xfrm>
              <a:off x="1034112" y="3755090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</p:grp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文献综述</a:t>
            </a:r>
          </a:p>
        </p:txBody>
      </p:sp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文献综述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1233888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289" y="1233888"/>
            <a:ext cx="3542682" cy="19554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923944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33783" y="505014"/>
            <a:ext cx="2810385" cy="34132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6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7" name="文本框 8"/>
          <p:cNvSpPr txBox="1"/>
          <p:nvPr/>
        </p:nvSpPr>
        <p:spPr>
          <a:xfrm>
            <a:off x="4206052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8" name="文本框 8"/>
          <p:cNvSpPr txBox="1"/>
          <p:nvPr/>
        </p:nvSpPr>
        <p:spPr>
          <a:xfrm>
            <a:off x="7488161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文献综述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7060855" y="1759156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816697" y="2251599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872924" y="180431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0448" y="175915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2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7117082" y="3990985"/>
            <a:ext cx="7657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8"/>
          <p:cNvSpPr txBox="1"/>
          <p:nvPr/>
        </p:nvSpPr>
        <p:spPr>
          <a:xfrm>
            <a:off x="7872924" y="448342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929151" y="403614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56675" y="3990985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2"/>
                </a:solidFill>
              </a:rPr>
              <a:t>02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2" y="1759156"/>
            <a:ext cx="5232670" cy="294194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图片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1905</Words>
  <Application>Microsoft Office PowerPoint</Application>
  <PresentationFormat>宽屏</PresentationFormat>
  <Paragraphs>146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微软雅黑</vt:lpstr>
      <vt:lpstr>微软雅黑</vt:lpstr>
      <vt:lpstr>Arial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李伟哲</cp:lastModifiedBy>
  <cp:revision>97</cp:revision>
  <dcterms:created xsi:type="dcterms:W3CDTF">2015-08-18T02:51:41Z</dcterms:created>
  <dcterms:modified xsi:type="dcterms:W3CDTF">2017-12-21T01:55:30Z</dcterms:modified>
  <cp:category/>
</cp:coreProperties>
</file>