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25" d="100"/>
          <a:sy n="125" d="100"/>
        </p:scale>
        <p:origin x="-222" y="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0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1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7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3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4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8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30C3-DAC9-4A08-9FAB-A9C92B2427D0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1C8F-0846-4E56-9164-D14D2392C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0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23409"/>
            <a:ext cx="7344816" cy="35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大括号 4"/>
          <p:cNvSpPr/>
          <p:nvPr/>
        </p:nvSpPr>
        <p:spPr>
          <a:xfrm>
            <a:off x="1331640" y="3140967"/>
            <a:ext cx="288032" cy="2531313"/>
          </a:xfrm>
          <a:prstGeom prst="leftBrace">
            <a:avLst>
              <a:gd name="adj1" fmla="val 4990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269811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行</a:t>
            </a:r>
            <a:r>
              <a:rPr lang="zh-CN" altLang="en-US" dirty="0">
                <a:latin typeface="Yahei Mono" panose="020B0509020204020204" pitchFamily="49" charset="-122"/>
                <a:ea typeface="Yahei Mono" panose="020B0509020204020204" pitchFamily="49" charset="-122"/>
              </a:rPr>
              <a:t>索引</a:t>
            </a:r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名</a:t>
            </a:r>
            <a:endParaRPr lang="zh-CN" altLang="en-US" dirty="0">
              <a:latin typeface="Yahei Mono" panose="020B0509020204020204" pitchFamily="49" charset="-122"/>
              <a:ea typeface="Yahei Mono" panose="020B0509020204020204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2117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行</a:t>
            </a:r>
            <a:r>
              <a:rPr lang="zh-CN" altLang="en-US" dirty="0">
                <a:latin typeface="Yahei Mono" panose="020B0509020204020204" pitchFamily="49" charset="-122"/>
                <a:ea typeface="Yahei Mono" panose="020B0509020204020204" pitchFamily="49" charset="-122"/>
              </a:rPr>
              <a:t>索引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1403648" y="2708920"/>
            <a:ext cx="216024" cy="360040"/>
          </a:xfrm>
          <a:prstGeom prst="leftBrace">
            <a:avLst>
              <a:gd name="adj1" fmla="val 4990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1919785" y="5609705"/>
            <a:ext cx="255486" cy="567680"/>
          </a:xfrm>
          <a:prstGeom prst="leftBrace">
            <a:avLst>
              <a:gd name="adj1" fmla="val 4990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2932089" y="5317481"/>
            <a:ext cx="255486" cy="1152128"/>
          </a:xfrm>
          <a:prstGeom prst="leftBrace">
            <a:avLst>
              <a:gd name="adj1" fmla="val 4990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75390" y="60119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第</a:t>
            </a:r>
            <a:r>
              <a:rPr lang="en-US" altLang="zh-CN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0</a:t>
            </a:r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级索引</a:t>
            </a:r>
            <a:endParaRPr lang="zh-CN" altLang="en-US" dirty="0">
              <a:latin typeface="Yahei Mono" panose="020B0509020204020204" pitchFamily="49" charset="-122"/>
              <a:ea typeface="Yahei Mono" panose="020B0509020204020204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4027" y="60119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第</a:t>
            </a:r>
            <a:r>
              <a:rPr lang="en-US" altLang="zh-CN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1</a:t>
            </a:r>
            <a:r>
              <a:rPr lang="zh-CN" altLang="en-US" dirty="0">
                <a:latin typeface="Yahei Mono" panose="020B0509020204020204" pitchFamily="49" charset="-122"/>
                <a:ea typeface="Yahei Mono" panose="020B0509020204020204" pitchFamily="49" charset="-122"/>
              </a:rPr>
              <a:t>级</a:t>
            </a:r>
          </a:p>
        </p:txBody>
      </p:sp>
      <p:sp>
        <p:nvSpPr>
          <p:cNvPr id="17" name="左大括号 16"/>
          <p:cNvSpPr/>
          <p:nvPr/>
        </p:nvSpPr>
        <p:spPr>
          <a:xfrm rot="5400000">
            <a:off x="6192180" y="-567444"/>
            <a:ext cx="288032" cy="5256584"/>
          </a:xfrm>
          <a:prstGeom prst="leftBrace">
            <a:avLst>
              <a:gd name="adj1" fmla="val 4990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63951" y="14754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列</a:t>
            </a:r>
            <a:r>
              <a:rPr lang="zh-CN" altLang="en-US" dirty="0">
                <a:latin typeface="Yahei Mono" panose="020B0509020204020204" pitchFamily="49" charset="-122"/>
                <a:ea typeface="Yahei Mono" panose="020B0509020204020204" pitchFamily="49" charset="-122"/>
              </a:rPr>
              <a:t>索引</a:t>
            </a:r>
          </a:p>
        </p:txBody>
      </p:sp>
      <p:sp>
        <p:nvSpPr>
          <p:cNvPr id="19" name="左大括号 18"/>
          <p:cNvSpPr/>
          <p:nvPr/>
        </p:nvSpPr>
        <p:spPr>
          <a:xfrm rot="5400000">
            <a:off x="2915816" y="1484783"/>
            <a:ext cx="288032" cy="1152129"/>
          </a:xfrm>
          <a:prstGeom prst="leftBrace">
            <a:avLst>
              <a:gd name="adj1" fmla="val 49906"/>
              <a:gd name="adj2" fmla="val 50000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83768" y="14754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列</a:t>
            </a:r>
            <a:r>
              <a:rPr lang="zh-CN" altLang="en-US" dirty="0">
                <a:latin typeface="Yahei Mono" panose="020B0509020204020204" pitchFamily="49" charset="-122"/>
                <a:ea typeface="Yahei Mono" panose="020B0509020204020204" pitchFamily="49" charset="-122"/>
              </a:rPr>
              <a:t>索引</a:t>
            </a:r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名</a:t>
            </a:r>
            <a:endParaRPr lang="zh-CN" altLang="en-US" dirty="0">
              <a:latin typeface="Yahei Mono" panose="020B0509020204020204" pitchFamily="49" charset="-122"/>
              <a:ea typeface="Yahei Mono" panose="020B0509020204020204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89995" y="3124201"/>
            <a:ext cx="5292079" cy="2569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01724" y="58273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数据</a:t>
            </a:r>
            <a:endParaRPr lang="zh-CN" altLang="en-US" dirty="0">
              <a:latin typeface="Yahei Mono" panose="020B0509020204020204" pitchFamily="49" charset="-122"/>
              <a:ea typeface="Yahei Mono" panose="020B0509020204020204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80942" y="2267347"/>
            <a:ext cx="767670" cy="3438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27845" y="4831061"/>
            <a:ext cx="7246168" cy="4267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3" idx="1"/>
          </p:cNvCxnSpPr>
          <p:nvPr/>
        </p:nvCxnSpPr>
        <p:spPr>
          <a:xfrm flipH="1" flipV="1">
            <a:off x="6732240" y="5615296"/>
            <a:ext cx="369484" cy="396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0152" y="58273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列</a:t>
            </a:r>
            <a:endParaRPr lang="zh-CN" altLang="en-US" dirty="0">
              <a:latin typeface="Yahei Mono" panose="020B0509020204020204" pitchFamily="49" charset="-122"/>
              <a:ea typeface="Yahei Mono" panose="020B0509020204020204" pitchFamily="49" charset="-122"/>
            </a:endParaRPr>
          </a:p>
        </p:txBody>
      </p:sp>
      <p:cxnSp>
        <p:nvCxnSpPr>
          <p:cNvPr id="29" name="直接箭头连接符 28"/>
          <p:cNvCxnSpPr>
            <a:stCxn id="28" idx="1"/>
          </p:cNvCxnSpPr>
          <p:nvPr/>
        </p:nvCxnSpPr>
        <p:spPr>
          <a:xfrm flipH="1" flipV="1">
            <a:off x="5248612" y="5517232"/>
            <a:ext cx="691540" cy="4947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1768" y="58167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Yahei Mono" panose="020B0509020204020204" pitchFamily="49" charset="-122"/>
                <a:ea typeface="Yahei Mono" panose="020B0509020204020204" pitchFamily="49" charset="-122"/>
              </a:rPr>
              <a:t>行</a:t>
            </a:r>
            <a:endParaRPr lang="zh-CN" altLang="en-US" dirty="0">
              <a:latin typeface="Yahei Mono" panose="020B0509020204020204" pitchFamily="49" charset="-122"/>
              <a:ea typeface="Yahei Mono" panose="020B0509020204020204" pitchFamily="49" charset="-122"/>
            </a:endParaRPr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3851920" y="5229200"/>
            <a:ext cx="649848" cy="772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461261" y="2290763"/>
            <a:ext cx="1203960" cy="3810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63687" y="2726060"/>
            <a:ext cx="1903437" cy="3429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63687" y="3146686"/>
            <a:ext cx="1903437" cy="250735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19513" y="2295525"/>
            <a:ext cx="5224462" cy="37147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20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</dc:creator>
  <cp:lastModifiedBy>RY</cp:lastModifiedBy>
  <cp:revision>10</cp:revision>
  <dcterms:created xsi:type="dcterms:W3CDTF">2015-02-25T13:22:03Z</dcterms:created>
  <dcterms:modified xsi:type="dcterms:W3CDTF">2015-07-24T23:29:00Z</dcterms:modified>
</cp:coreProperties>
</file>