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a3bc22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a3bc22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a3bc22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a3bc22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3a3bc22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3a3bc22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a3bc22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3a3bc22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3a3bc22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3a3bc22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a3bc22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a3bc22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a3bc22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3a3bc22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a3bc22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a3bc22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3a3bc22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3a3bc22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github.com/JieYingWu/COVID-19_US_County-level_Summaries/tree/master/data" TargetMode="External"/><Relationship Id="rId5" Type="http://schemas.openxmlformats.org/officeDocument/2006/relationships/hyperlink" Target="https://github.com/CSSEGISandData/COVID-19/tree/master/csse_covid_19_data" TargetMode="External"/><Relationship Id="rId6" Type="http://schemas.openxmlformats.org/officeDocument/2006/relationships/hyperlink" Target="https://hubemail.keystonestrategy.com/e2t/tc/VWRH7m93-0N-W1qhv6Z5RcG86W6N147h4fqhbDN74PqtV3lGnpV1-WJV7CgHyfW3Mgjrd7C16d5W2p6v917npGcSW8BwXQ49bL8lmW6lgZh97xRHFYW6RL30L7NDtnZW3XCcln3G0BpCW8S-9Q03VpwTdW3dpQb-3dKJFGW8-7J7g6T4rZkW4lVZVl83VhpqW7wYLTx8K70d1W1NJjKn3fSt3tW77nYPj62G_tLW4wStxr4rfgj5VKsqQ76CF_vtVDBt5X81Kr16W9hLSfK36jPrQW52hcrz4gmlzkW8jG5W07s6K38N3HWjzq_vHbHW6Gt1Ps6K1C6FW52MzX88WX-SlW7wBJcd2k0NQbW8vKKh5934XVnW5D9v258DnnM-W2F-j8118K0wK3gGM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10050"/>
            <a:ext cx="8520600" cy="8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COVID-19 Outbreak Predictor 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9800" y="4557500"/>
            <a:ext cx="2267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Stephen Knapp</a:t>
            </a:r>
            <a:endParaRPr sz="2100"/>
          </a:p>
        </p:txBody>
      </p:sp>
      <p:sp>
        <p:nvSpPr>
          <p:cNvPr id="56" name="Google Shape;56;p13"/>
          <p:cNvSpPr txBox="1"/>
          <p:nvPr/>
        </p:nvSpPr>
        <p:spPr>
          <a:xfrm>
            <a:off x="2561250" y="1572850"/>
            <a:ext cx="4021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 socially distant</a:t>
            </a:r>
            <a:endParaRPr sz="2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00" y="2467150"/>
            <a:ext cx="1985750" cy="20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50" y="2519450"/>
            <a:ext cx="1985750" cy="19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0225" y="2519450"/>
            <a:ext cx="1985750" cy="19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38450" y="4557500"/>
            <a:ext cx="2267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Li Wang</a:t>
            </a:r>
            <a:endParaRPr sz="21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6765750" y="4557500"/>
            <a:ext cx="22671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Guy Bou Lahdou</a:t>
            </a:r>
            <a:endParaRPr sz="2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6900" y="3372769"/>
            <a:ext cx="1000175" cy="27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2100" y="3372769"/>
            <a:ext cx="1000175" cy="27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Social-economics and health care capacity outweigh interventions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significant county characteristics: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Economic typology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Proportions of black and hispanic residents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Hopital to resident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interventions: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Duration of closed public venues and social distancing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Case density when shelter-in-place/social distanc</a:t>
            </a:r>
            <a:r>
              <a:rPr lang="en"/>
              <a:t>ing</a:t>
            </a:r>
            <a:r>
              <a:rPr lang="en" sz="1400"/>
              <a:t> orders issued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 amt="50000"/>
          </a:blip>
          <a:srcRect b="0" l="8983" r="0" t="0"/>
          <a:stretch/>
        </p:blipFill>
        <p:spPr>
          <a:xfrm>
            <a:off x="0" y="0"/>
            <a:ext cx="9144000" cy="517158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Process/Timeline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" y="1143000"/>
            <a:ext cx="8972550" cy="32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characteristics and interventions efforts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are predictive of a COVID-19 outbreak at the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county level?</a:t>
            </a:r>
            <a:endParaRPr i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99" y="2233475"/>
            <a:ext cx="4488649" cy="27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09675"/>
            <a:ext cx="4350849" cy="273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0714" y="0"/>
            <a:ext cx="3813285" cy="23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2733" t="0"/>
          <a:stretch/>
        </p:blipFill>
        <p:spPr>
          <a:xfrm>
            <a:off x="4295775" y="2751000"/>
            <a:ext cx="4848226" cy="23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Sources, Citations, Cleaning and Enriching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3502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 sources and links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https://github.com/JieYingWu/COVID-19_US_County-level_Summaries/tree/master/data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https://github.com/CSSEGISandData/COVID-19/tree/master/csse_covid_19_data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https://github.com/Keystone-Strategy/covid19-intervention-data/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 data filling: median values from the corresponding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Outliers : Capped out based on histogram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55 input variables enriched from raw data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- County </a:t>
            </a:r>
            <a:r>
              <a:rPr lang="en"/>
              <a:t>Characteristics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Visualize - social/economic, race, age, pop density, medical capabilities,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25" y="0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Exploration - County Density</a:t>
            </a:r>
            <a:endParaRPr sz="27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325" y="1017725"/>
            <a:ext cx="44443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Analysis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618975" cy="29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275" y="495300"/>
            <a:ext cx="3980324" cy="30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275" y="3515525"/>
            <a:ext cx="3980325" cy="9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Set-up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Train:Test was 80:20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Labeling: Each county in the US was ranked rated a 0 if it was in the bottom 75% of case densities and a 1 if it was in the top 25%.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model performance: Logistic Regression ~85%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input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Model: Random Forest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Hyperparameters: </a:t>
            </a:r>
            <a:r>
              <a:rPr i="1" lang="en" sz="1400"/>
              <a:t>RandomForestClassifier('max_features': 10, 'n_estimators': 200)</a:t>
            </a:r>
            <a:endParaRPr i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87% accuracy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3710700"/>
            <a:ext cx="73374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Random forest: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Without standardization: 0.868627775 (0.007)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With standardization: 0.870269616875 (0.006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06" y="952737"/>
            <a:ext cx="3365094" cy="29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75" y="1093925"/>
            <a:ext cx="4431157" cy="26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