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6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4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6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1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D94E-785D-4162-8FC3-CCEC26F454E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F627-6649-478F-B32C-5730A7717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5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GPS </a:t>
            </a:r>
            <a:r>
              <a:rPr lang="ko-KR" altLang="en-US" smtClean="0"/>
              <a:t>데이터 수신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GPS 데이터 수신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데이터 수신</dc:title>
  <dc:creator>woongbin lee</dc:creator>
  <cp:lastModifiedBy>woongbin lee</cp:lastModifiedBy>
  <cp:revision>1</cp:revision>
  <dcterms:created xsi:type="dcterms:W3CDTF">2021-01-29T03:03:25Z</dcterms:created>
  <dcterms:modified xsi:type="dcterms:W3CDTF">2021-01-29T03:04:02Z</dcterms:modified>
</cp:coreProperties>
</file>