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2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2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9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5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1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0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0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9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5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7DD1-0B9C-424C-A831-E3C7C6E8DC1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E6EB-DD87-4771-869E-4207C68D3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7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밝기 제어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5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LED 밝기 제어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밝기 제어</dc:title>
  <dc:creator>woongbin lee</dc:creator>
  <cp:lastModifiedBy>woongbin lee</cp:lastModifiedBy>
  <cp:revision>1</cp:revision>
  <dcterms:created xsi:type="dcterms:W3CDTF">2021-01-29T03:04:11Z</dcterms:created>
  <dcterms:modified xsi:type="dcterms:W3CDTF">2021-01-29T03:04:37Z</dcterms:modified>
</cp:coreProperties>
</file>