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1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4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2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7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204F-AD81-40BC-BA89-95E12B62830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PWM </a:t>
            </a:r>
            <a:r>
              <a:rPr lang="ko-KR" altLang="en-US" smtClean="0"/>
              <a:t>제</a:t>
            </a:r>
            <a:r>
              <a:rPr lang="ko-KR" altLang="en-US"/>
              <a:t>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8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PWM 제어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제어</dc:title>
  <dc:creator>woongbin lee</dc:creator>
  <cp:lastModifiedBy>woongbin lee</cp:lastModifiedBy>
  <cp:revision>1</cp:revision>
  <dcterms:created xsi:type="dcterms:W3CDTF">2021-01-29T03:06:02Z</dcterms:created>
  <dcterms:modified xsi:type="dcterms:W3CDTF">2021-01-29T03:06:14Z</dcterms:modified>
</cp:coreProperties>
</file>