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204F-AD81-40BC-BA89-95E12B628304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PWM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9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PWM(Pulse Width Modulation)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효율적인 </a:t>
            </a:r>
            <a:r>
              <a:rPr lang="ko-KR" altLang="en-US" sz="2000" dirty="0" err="1" smtClean="0"/>
              <a:t>스위칭</a:t>
            </a:r>
            <a:r>
              <a:rPr lang="ko-KR" altLang="en-US" sz="2000" dirty="0" smtClean="0"/>
              <a:t> 제어의 기본이 되는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디지털 출력으로 아날로그 회로를 제어하는 기술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디지털 신호를 아날로그 신호처럼 사용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780928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PWM(Pulse Width Modulation)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디지털 신호는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비율을 조절하는 것이 </a:t>
            </a:r>
            <a:r>
              <a:rPr lang="en-US" altLang="ko-KR" sz="2000" dirty="0" smtClean="0"/>
              <a:t>PWM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비율을 </a:t>
            </a:r>
            <a:r>
              <a:rPr lang="en-US" altLang="ko-KR" sz="2000" dirty="0" smtClean="0"/>
              <a:t>Duty Cycle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75" y="2492896"/>
            <a:ext cx="35337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밝기 제어</a:t>
            </a:r>
            <a:endParaRPr lang="en-US" altLang="ko-KR" dirty="0" smtClean="0"/>
          </a:p>
          <a:p>
            <a:r>
              <a:rPr lang="en-US" altLang="ko-KR" dirty="0" smtClean="0"/>
              <a:t>Servo </a:t>
            </a:r>
            <a:r>
              <a:rPr lang="ko-KR" altLang="en-US" smtClean="0"/>
              <a:t>모터 제어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8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PWM</vt:lpstr>
      <vt:lpstr>PWM(Pulse Width Modulation)</vt:lpstr>
      <vt:lpstr>PWM(Pulse Width Modulation)</vt:lpstr>
      <vt:lpstr>사용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제어</dc:title>
  <dc:creator>woongbin lee</dc:creator>
  <cp:lastModifiedBy>woongbin lee</cp:lastModifiedBy>
  <cp:revision>5</cp:revision>
  <dcterms:created xsi:type="dcterms:W3CDTF">2021-01-29T03:06:02Z</dcterms:created>
  <dcterms:modified xsi:type="dcterms:W3CDTF">2021-02-18T11:44:04Z</dcterms:modified>
</cp:coreProperties>
</file>