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16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74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6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1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6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15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0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01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3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ED94E-785D-4162-8FC3-CCEC26F454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5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owerznfmfm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JLrtpO11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GPS </a:t>
            </a:r>
            <a:r>
              <a:rPr lang="ko-KR" altLang="en-US" dirty="0"/>
              <a:t>데이터 수신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소속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금오공과대학교</a:t>
            </a:r>
            <a:endParaRPr lang="en-US" altLang="ko-KR" dirty="0" smtClean="0"/>
          </a:p>
          <a:p>
            <a:r>
              <a:rPr lang="ko-KR" altLang="en-US" dirty="0" smtClean="0"/>
              <a:t>전공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응용수학</a:t>
            </a:r>
            <a:endParaRPr lang="en-US" altLang="ko-KR" dirty="0" smtClean="0"/>
          </a:p>
          <a:p>
            <a:r>
              <a:rPr lang="ko-KR" altLang="en-US" dirty="0" smtClean="0"/>
              <a:t>복수전공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공학</a:t>
            </a:r>
            <a:endParaRPr lang="en-US" altLang="ko-KR" dirty="0" smtClean="0"/>
          </a:p>
          <a:p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2"/>
              </a:rPr>
              <a:t>fowerznfmfm@gmail.com</a:t>
            </a:r>
            <a:endParaRPr lang="en-US" altLang="ko-KR" dirty="0" smtClean="0"/>
          </a:p>
          <a:p>
            <a:r>
              <a:rPr lang="ko-KR" altLang="en-US" dirty="0" smtClean="0"/>
              <a:t>휴대폰 </a:t>
            </a:r>
            <a:r>
              <a:rPr lang="en-US" altLang="ko-KR" dirty="0" smtClean="0"/>
              <a:t>: 010-3154-0131</a:t>
            </a:r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이웅빈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71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GPS </a:t>
            </a:r>
            <a:r>
              <a:rPr lang="ko-KR" altLang="en-US" dirty="0" smtClean="0"/>
              <a:t>모듈과 </a:t>
            </a:r>
            <a:r>
              <a:rPr lang="en-US" altLang="ko-KR" dirty="0" smtClean="0"/>
              <a:t>ATM328P</a:t>
            </a:r>
            <a:r>
              <a:rPr lang="ko-KR" altLang="en-US" dirty="0" smtClean="0"/>
              <a:t>를 연결하여 데이터를 수신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://www.youtube.com/watch?v=1JLrtpO11uE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84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https://github.com/leewoongbin/AVR_study/blob/main/src/rec_gps_data.c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13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GPS 데이터 수신</vt:lpstr>
      <vt:lpstr>실행방법</vt:lpstr>
      <vt:lpstr>소스코드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데이터 수신</dc:title>
  <dc:creator>woongbin lee</dc:creator>
  <cp:lastModifiedBy>woong</cp:lastModifiedBy>
  <cp:revision>3</cp:revision>
  <dcterms:created xsi:type="dcterms:W3CDTF">2021-01-29T03:03:25Z</dcterms:created>
  <dcterms:modified xsi:type="dcterms:W3CDTF">2021-05-01T01:55:34Z</dcterms:modified>
</cp:coreProperties>
</file>