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1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6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6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4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2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204F-AD81-40BC-BA89-95E12B62830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7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204F-AD81-40BC-BA89-95E12B628304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0959-C321-498B-8944-E7759072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owerznfmfm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PWM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소속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금오공과대학교</a:t>
            </a:r>
            <a:endParaRPr lang="en-US" altLang="ko-KR" dirty="0" smtClean="0"/>
          </a:p>
          <a:p>
            <a:r>
              <a:rPr lang="ko-KR" altLang="en-US" dirty="0" smtClean="0"/>
              <a:t>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응용수학</a:t>
            </a:r>
            <a:endParaRPr lang="en-US" altLang="ko-KR" dirty="0" smtClean="0"/>
          </a:p>
          <a:p>
            <a:r>
              <a:rPr lang="ko-KR" altLang="en-US" dirty="0" smtClean="0"/>
              <a:t>복수전공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공학</a:t>
            </a:r>
            <a:endParaRPr lang="en-US" altLang="ko-KR" dirty="0" smtClean="0"/>
          </a:p>
          <a:p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2"/>
              </a:rPr>
              <a:t>fowerznfmfm@gmail.com</a:t>
            </a:r>
            <a:endParaRPr lang="en-US" altLang="ko-KR" dirty="0" smtClean="0"/>
          </a:p>
          <a:p>
            <a:r>
              <a:rPr lang="ko-KR" altLang="en-US" dirty="0" smtClean="0"/>
              <a:t>휴대폰 </a:t>
            </a:r>
            <a:r>
              <a:rPr lang="en-US" altLang="ko-KR" dirty="0" smtClean="0"/>
              <a:t>: 010-3154-0131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이웅빈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89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PWM(Pulse Width Modulation)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효율적인 </a:t>
            </a:r>
            <a:r>
              <a:rPr lang="ko-KR" altLang="en-US" sz="2000" dirty="0" err="1" smtClean="0"/>
              <a:t>스위칭</a:t>
            </a:r>
            <a:r>
              <a:rPr lang="ko-KR" altLang="en-US" sz="2000" dirty="0" smtClean="0"/>
              <a:t> 제어의 기본이 되는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디지털 출력으로 아날로그 회로를 제어하는 기술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디지털 신호를 아날로그 신호처럼 사용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2780928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PWM(Pulse Width Modulation)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디지털 신호는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의 비율을 조절하는 것이 </a:t>
            </a:r>
            <a:r>
              <a:rPr lang="en-US" altLang="ko-KR" sz="2000" dirty="0" smtClean="0"/>
              <a:t>PWM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비율을 </a:t>
            </a:r>
            <a:r>
              <a:rPr lang="en-US" altLang="ko-KR" sz="2000" dirty="0" smtClean="0"/>
              <a:t>Duty Cycle</a:t>
            </a:r>
            <a:r>
              <a:rPr lang="ko-KR" altLang="en-US" sz="2000" dirty="0" smtClean="0"/>
              <a:t>이라고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75" y="2492896"/>
            <a:ext cx="35337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92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밝기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en-US" altLang="ko-KR" dirty="0"/>
              <a:t>https://github.com/leewoongbin/AVR_study/blob/main/src/led_ctrl.c</a:t>
            </a:r>
            <a:endParaRPr lang="en-US" altLang="ko-KR" dirty="0" smtClean="0"/>
          </a:p>
          <a:p>
            <a:r>
              <a:rPr lang="en-US" altLang="ko-KR" dirty="0" smtClean="0"/>
              <a:t>Servo </a:t>
            </a:r>
            <a:r>
              <a:rPr lang="ko-KR" altLang="en-US" dirty="0" smtClean="0"/>
              <a:t>모터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en-US" altLang="ko-KR" dirty="0"/>
              <a:t>https://github.com/leewoongbin/AVR_study/blob/main/src/servo_ctrl.c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38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79</Words>
  <Application>Microsoft Office PowerPoint</Application>
  <PresentationFormat>화면 슬라이드 쇼(4:3)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PWM</vt:lpstr>
      <vt:lpstr>PWM(Pulse Width Modulation)</vt:lpstr>
      <vt:lpstr>PWM(Pulse Width Modulation)</vt:lpstr>
      <vt:lpstr>사용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제어</dc:title>
  <dc:creator>woongbin lee</dc:creator>
  <cp:lastModifiedBy>woong</cp:lastModifiedBy>
  <cp:revision>7</cp:revision>
  <dcterms:created xsi:type="dcterms:W3CDTF">2021-01-29T03:06:02Z</dcterms:created>
  <dcterms:modified xsi:type="dcterms:W3CDTF">2021-05-01T01:31:57Z</dcterms:modified>
</cp:coreProperties>
</file>