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2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werznfmfm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PWM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응용수학</a:t>
            </a:r>
            <a:endParaRPr lang="en-US" altLang="ko-KR" dirty="0" smtClean="0"/>
          </a:p>
          <a:p>
            <a:r>
              <a:rPr lang="ko-KR" altLang="en-US" dirty="0" smtClean="0"/>
              <a:t>복수전공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공학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fowerznfmfm@gmail.com</a:t>
            </a:r>
            <a:endParaRPr lang="en-US" altLang="ko-KR" dirty="0" smtClean="0"/>
          </a:p>
          <a:p>
            <a:r>
              <a:rPr lang="ko-KR" altLang="en-US" dirty="0" smtClean="0"/>
              <a:t>휴대폰 </a:t>
            </a:r>
            <a:r>
              <a:rPr lang="en-US" altLang="ko-KR" dirty="0" smtClean="0"/>
              <a:t>: 010-3154-0131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이웅빈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89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PWM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제어</dc:title>
  <dc:creator>woongbin lee</dc:creator>
  <cp:lastModifiedBy>woongbin lee</cp:lastModifiedBy>
  <cp:revision>2</cp:revision>
  <dcterms:created xsi:type="dcterms:W3CDTF">2021-01-29T03:06:02Z</dcterms:created>
  <dcterms:modified xsi:type="dcterms:W3CDTF">2021-02-18T11:29:55Z</dcterms:modified>
</cp:coreProperties>
</file>