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6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2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9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4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CC0D-AB19-4689-A9AC-5AF34BE050A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084E-D41D-493F-BB31-9BE5E8B4F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7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발생한 요청을 처리하기 위하여 정상적인 실행순서를 벗어나 발생한 요청을 처리하고 다시 원래의 프로그램으로 복귀하는 기법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46746" y="3476667"/>
            <a:ext cx="185486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1" y="4725144"/>
            <a:ext cx="185486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37014" y="3476667"/>
            <a:ext cx="185486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3491881" y="3836706"/>
            <a:ext cx="0" cy="12484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46746" y="3836706"/>
            <a:ext cx="0" cy="12484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201612" y="3836706"/>
            <a:ext cx="0" cy="16085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37014" y="3836706"/>
            <a:ext cx="0" cy="16085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26" y="3652041"/>
            <a:ext cx="14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6" y="4900518"/>
            <a:ext cx="14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Interrupt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2727" y="371703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Interrupt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1840" y="371703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차단 여부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234888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발생 원인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52292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확인 방법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4068" y="2390057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내부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소프트웨어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4088" y="1628813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외부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하드웨어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411714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차단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가능</a:t>
            </a:r>
            <a:r>
              <a:rPr lang="en-US" altLang="ko-KR" sz="2000" dirty="0" smtClean="0">
                <a:solidFill>
                  <a:srgbClr val="FF0000"/>
                </a:solidFill>
              </a:rPr>
              <a:t>(INT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88" y="331692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차단 불가능</a:t>
            </a:r>
            <a:r>
              <a:rPr lang="en-US" altLang="ko-KR" sz="2000" dirty="0" smtClean="0"/>
              <a:t>(NMI)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62931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벡터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482909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폴</a:t>
            </a:r>
            <a:r>
              <a:rPr lang="ko-KR" altLang="en-US" sz="2000" dirty="0" err="1"/>
              <a:t>링</a:t>
            </a:r>
            <a:endParaRPr lang="ko-KR" altLang="en-US" sz="2000" dirty="0"/>
          </a:p>
        </p:txBody>
      </p:sp>
      <p:cxnSp>
        <p:nvCxnSpPr>
          <p:cNvPr id="26" name="직선 연결선 25"/>
          <p:cNvCxnSpPr>
            <a:stCxn id="9" idx="3"/>
            <a:endCxn id="17" idx="1"/>
          </p:cNvCxnSpPr>
          <p:nvPr/>
        </p:nvCxnSpPr>
        <p:spPr>
          <a:xfrm flipV="1">
            <a:off x="2662887" y="2548935"/>
            <a:ext cx="46895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3"/>
            <a:endCxn id="16" idx="1"/>
          </p:cNvCxnSpPr>
          <p:nvPr/>
        </p:nvCxnSpPr>
        <p:spPr>
          <a:xfrm>
            <a:off x="2662887" y="3917087"/>
            <a:ext cx="468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3"/>
            <a:endCxn id="18" idx="1"/>
          </p:cNvCxnSpPr>
          <p:nvPr/>
        </p:nvCxnSpPr>
        <p:spPr>
          <a:xfrm>
            <a:off x="2662887" y="3917087"/>
            <a:ext cx="468953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3"/>
            <a:endCxn id="21" idx="1"/>
          </p:cNvCxnSpPr>
          <p:nvPr/>
        </p:nvCxnSpPr>
        <p:spPr>
          <a:xfrm flipV="1">
            <a:off x="4572000" y="1982756"/>
            <a:ext cx="792088" cy="56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7" idx="3"/>
            <a:endCxn id="20" idx="1"/>
          </p:cNvCxnSpPr>
          <p:nvPr/>
        </p:nvCxnSpPr>
        <p:spPr>
          <a:xfrm>
            <a:off x="4572000" y="2548935"/>
            <a:ext cx="612068" cy="19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3" idx="1"/>
          </p:cNvCxnSpPr>
          <p:nvPr/>
        </p:nvCxnSpPr>
        <p:spPr>
          <a:xfrm flipV="1">
            <a:off x="4572000" y="3670865"/>
            <a:ext cx="792088" cy="21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3"/>
            <a:endCxn id="22" idx="1"/>
          </p:cNvCxnSpPr>
          <p:nvPr/>
        </p:nvCxnSpPr>
        <p:spPr>
          <a:xfrm>
            <a:off x="4572000" y="3917087"/>
            <a:ext cx="792088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8" idx="3"/>
            <a:endCxn id="25" idx="1"/>
          </p:cNvCxnSpPr>
          <p:nvPr/>
        </p:nvCxnSpPr>
        <p:spPr>
          <a:xfrm flipV="1">
            <a:off x="4572000" y="5029145"/>
            <a:ext cx="792088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24" idx="1"/>
          </p:cNvCxnSpPr>
          <p:nvPr/>
        </p:nvCxnSpPr>
        <p:spPr>
          <a:xfrm>
            <a:off x="4572000" y="5429255"/>
            <a:ext cx="792088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7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EICRA(External Interrupt Control Register A) </a:t>
            </a:r>
          </a:p>
          <a:p>
            <a:r>
              <a:rPr lang="en-US" altLang="ko-KR" sz="2000" dirty="0" smtClean="0"/>
              <a:t>: </a:t>
            </a:r>
            <a:r>
              <a:rPr lang="ko-KR" altLang="en-US" sz="2000" dirty="0" smtClean="0"/>
              <a:t>외부 인터럽트 </a:t>
            </a:r>
            <a:r>
              <a:rPr lang="en-US" altLang="ko-KR" sz="2000" dirty="0" smtClean="0"/>
              <a:t>3, 2, 1, 0</a:t>
            </a:r>
            <a:r>
              <a:rPr lang="ko-KR" altLang="en-US" sz="2000" dirty="0" smtClean="0"/>
              <a:t> 동작에 관한 설정을 하는 </a:t>
            </a:r>
            <a:r>
              <a:rPr lang="en-US" altLang="ko-KR" sz="2000" dirty="0" smtClean="0"/>
              <a:t>Register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18249"/>
              </p:ext>
            </p:extLst>
          </p:nvPr>
        </p:nvGraphicFramePr>
        <p:xfrm>
          <a:off x="395532" y="2780927"/>
          <a:ext cx="8208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29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ISC30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ISC21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EICRA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2799"/>
              </p:ext>
            </p:extLst>
          </p:nvPr>
        </p:nvGraphicFramePr>
        <p:xfrm>
          <a:off x="287524" y="4149080"/>
          <a:ext cx="8424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864096"/>
                <a:gridCol w="864096"/>
                <a:gridCol w="6264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ISCn1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ISCn0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LOW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레벨 입력이 인터럽트를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(reserved)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Falling Edge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가 인터럽트를 비동기적으로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Rising Edge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가 인터럽트를 비동기적으로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5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EICRB(External Interrupt Control Register B) </a:t>
            </a:r>
          </a:p>
          <a:p>
            <a:r>
              <a:rPr lang="en-US" altLang="ko-KR" sz="2000" dirty="0" smtClean="0"/>
              <a:t>: </a:t>
            </a:r>
            <a:r>
              <a:rPr lang="ko-KR" altLang="en-US" sz="2000" dirty="0" smtClean="0"/>
              <a:t>외부 인터럽트 </a:t>
            </a:r>
            <a:r>
              <a:rPr lang="en-US" altLang="ko-KR" sz="2000" dirty="0" smtClean="0"/>
              <a:t>7, 6, 5, 4</a:t>
            </a:r>
            <a:r>
              <a:rPr lang="ko-KR" altLang="en-US" sz="2000" dirty="0" smtClean="0"/>
              <a:t> 동작에 관한 설정을 하는 </a:t>
            </a:r>
            <a:r>
              <a:rPr lang="en-US" altLang="ko-KR" sz="2000" dirty="0" smtClean="0"/>
              <a:t>Register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16438"/>
              </p:ext>
            </p:extLst>
          </p:nvPr>
        </p:nvGraphicFramePr>
        <p:xfrm>
          <a:off x="395532" y="2780927"/>
          <a:ext cx="8208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29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ISC30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ISC21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EICRB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47975"/>
              </p:ext>
            </p:extLst>
          </p:nvPr>
        </p:nvGraphicFramePr>
        <p:xfrm>
          <a:off x="287524" y="4149080"/>
          <a:ext cx="8424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864096"/>
                <a:gridCol w="864096"/>
                <a:gridCol w="6264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ISCn1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ISCn0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LOW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레벨 입력이 인터럽트를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핀의 상승 혹은 하강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엣지가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인터럽트를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Falling Edge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가 인터럽트를 비동기적으로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핀의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Rising Edge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가 인터럽트를 비동기적으로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6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EIMSK(External Interrupt Mask Register)</a:t>
            </a:r>
          </a:p>
          <a:p>
            <a:r>
              <a:rPr lang="en-US" altLang="ko-KR" sz="2000" dirty="0" smtClean="0"/>
              <a:t>: INT7~0</a:t>
            </a:r>
            <a:r>
              <a:rPr lang="ko-KR" altLang="en-US" sz="2000" dirty="0" smtClean="0"/>
              <a:t>을 개별적으로 허용하는 레지스터</a:t>
            </a:r>
            <a:endParaRPr lang="en-US" altLang="ko-KR" sz="2000" dirty="0" smtClean="0"/>
          </a:p>
          <a:p>
            <a:r>
              <a:rPr lang="en-US" altLang="ko-KR" sz="2000" dirty="0" smtClean="0"/>
              <a:t>* EIMSK</a:t>
            </a:r>
            <a:r>
              <a:rPr lang="ko-KR" altLang="en-US" sz="2000" dirty="0" smtClean="0"/>
              <a:t>로 인터럽트를 허용했다면 </a:t>
            </a:r>
            <a:r>
              <a:rPr lang="en-US" altLang="ko-KR" sz="2000" dirty="0" smtClean="0"/>
              <a:t>SREG</a:t>
            </a:r>
            <a:r>
              <a:rPr lang="ko-KR" altLang="en-US" sz="2000" dirty="0" smtClean="0"/>
              <a:t>를 활성화 시켜야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4112"/>
              </p:ext>
            </p:extLst>
          </p:nvPr>
        </p:nvGraphicFramePr>
        <p:xfrm>
          <a:off x="395532" y="3429000"/>
          <a:ext cx="83529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</a:tblGrid>
              <a:tr h="29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INT6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INT5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EIMSK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EIFR(External Interrupt Flag Register)</a:t>
            </a:r>
          </a:p>
          <a:p>
            <a:r>
              <a:rPr lang="en-US" altLang="ko-KR" sz="2000" dirty="0" smtClean="0"/>
              <a:t>: INT7~0 </a:t>
            </a:r>
            <a:r>
              <a:rPr lang="ko-KR" altLang="en-US" sz="2000" dirty="0" smtClean="0"/>
              <a:t>핀에 인터럽트 신호가 입력되어 해당 인터럽트가 발생 했음을 표시하는 레지스터</a:t>
            </a: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69132"/>
              </p:ext>
            </p:extLst>
          </p:nvPr>
        </p:nvGraphicFramePr>
        <p:xfrm>
          <a:off x="395532" y="3429000"/>
          <a:ext cx="83529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</a:tblGrid>
              <a:tr h="29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INTF6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INTF5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EIFR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319</Words>
  <Application>Microsoft Office PowerPoint</Application>
  <PresentationFormat>화면 슬라이드 쇼(4:3)</PresentationFormat>
  <Paragraphs>147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INTERRUPT</vt:lpstr>
      <vt:lpstr>Interrupt</vt:lpstr>
      <vt:lpstr>Interrupt 분류</vt:lpstr>
      <vt:lpstr>Interrupt 관련 Register</vt:lpstr>
      <vt:lpstr>Interrupt 관련 Register</vt:lpstr>
      <vt:lpstr>Interrupt 관련 Register</vt:lpstr>
      <vt:lpstr>Interrupt 관련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woong</dc:creator>
  <cp:lastModifiedBy>woongbin lee</cp:lastModifiedBy>
  <cp:revision>34</cp:revision>
  <dcterms:created xsi:type="dcterms:W3CDTF">2021-01-28T02:38:08Z</dcterms:created>
  <dcterms:modified xsi:type="dcterms:W3CDTF">2021-01-29T03:03:09Z</dcterms:modified>
</cp:coreProperties>
</file>