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7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7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3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2B4A-1296-4296-B9CC-A5FD680DE70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F741-E5AB-4337-BBDC-B40D64684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MCU(Micro </a:t>
            </a:r>
            <a:r>
              <a:rPr lang="en-US" altLang="ko-KR" dirty="0" err="1" smtClean="0"/>
              <a:t>Controllor</a:t>
            </a:r>
            <a:r>
              <a:rPr lang="en-US" altLang="ko-KR" dirty="0" smtClean="0"/>
              <a:t> Unit)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MCU(Micro Controller Unit)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집적 회로 안에 프로세서와 메모리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입출력 버스 등의 최소한의 컴퓨팅 요소를 내장한 초소형 컨트롤러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단일 또는 다중의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와 프로그래밍 가능한 타이머</a:t>
            </a:r>
            <a:r>
              <a:rPr lang="en-US" altLang="ko-KR" sz="2000" dirty="0" smtClean="0"/>
              <a:t>, PWM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많은 수의 </a:t>
            </a:r>
            <a:r>
              <a:rPr lang="en-US" altLang="ko-KR" sz="2000" dirty="0" smtClean="0"/>
              <a:t>I/O, </a:t>
            </a:r>
            <a:r>
              <a:rPr lang="ko-KR" altLang="en-US" sz="2000" dirty="0" smtClean="0"/>
              <a:t>각종 통신 장치들</a:t>
            </a:r>
            <a:r>
              <a:rPr lang="en-US" altLang="ko-KR" sz="2000" dirty="0" smtClean="0"/>
              <a:t>(SPI, UART, CAN, LIN, I2C)</a:t>
            </a:r>
            <a:r>
              <a:rPr lang="ko-KR" altLang="en-US" sz="2000" dirty="0" smtClean="0"/>
              <a:t>과 프로그램과 데이터를 저장하기 위한 메모리</a:t>
            </a:r>
            <a:r>
              <a:rPr lang="en-US" altLang="ko-KR" sz="2000" dirty="0" smtClean="0"/>
              <a:t>(SRAM, PROM, EEPROM, EEEPORM, </a:t>
            </a:r>
            <a:r>
              <a:rPr lang="ko-KR" altLang="en-US" sz="2000" dirty="0" smtClean="0"/>
              <a:t>플래시 메모리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같이 가지고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2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대부분은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언어를 사용하며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넓게 보면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까지 실 업무에서 사용한다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최적화를 위하여 어셈블리 언어도 이해할 필요가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07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Native </a:t>
            </a:r>
            <a:r>
              <a:rPr lang="ko-KR" altLang="en-US" sz="2000" dirty="0" smtClean="0"/>
              <a:t>개발 환경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개발 및 실행 환경이 동일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크로스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플랫폼 개발 환경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개발 및 실행 환경이 다름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59533"/>
            <a:ext cx="2343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0"/>
            <a:ext cx="4295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52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MCU </a:t>
            </a:r>
            <a:r>
              <a:rPr lang="ko-KR" altLang="en-US" dirty="0" smtClean="0"/>
              <a:t>활용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타이머 기능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smtClean="0"/>
              <a:t>적외선 </a:t>
            </a:r>
            <a:r>
              <a:rPr lang="ko-KR" altLang="en-US" sz="2000" dirty="0" smtClean="0"/>
              <a:t>신호 방출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베터리</a:t>
            </a:r>
            <a:r>
              <a:rPr lang="ko-KR" altLang="en-US" sz="2000" dirty="0" smtClean="0"/>
              <a:t> 전압 측정 및 잔여 </a:t>
            </a:r>
            <a:r>
              <a:rPr lang="ko-KR" altLang="en-US" sz="2000" dirty="0" err="1" smtClean="0"/>
              <a:t>베터리</a:t>
            </a:r>
            <a:r>
              <a:rPr lang="ko-KR" altLang="en-US" sz="2000" dirty="0" smtClean="0"/>
              <a:t> 용량 표시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USB</a:t>
            </a:r>
            <a:r>
              <a:rPr lang="ko-KR" altLang="en-US" sz="2000" dirty="0" smtClean="0"/>
              <a:t>를 통한 컴퓨터와 데이터 교환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1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STMicroelectronics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Texas Instruments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Atmel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Microchip Technology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Renesas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950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172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MCU(Micro Controllor Unit)</vt:lpstr>
      <vt:lpstr>MCU(Micro Controller Unit)</vt:lpstr>
      <vt:lpstr>사용 언어</vt:lpstr>
      <vt:lpstr>개발 방법</vt:lpstr>
      <vt:lpstr>MCU 활용 예</vt:lpstr>
      <vt:lpstr>생산 기업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</dc:creator>
  <cp:lastModifiedBy>woongbin lee</cp:lastModifiedBy>
  <cp:revision>14</cp:revision>
  <dcterms:created xsi:type="dcterms:W3CDTF">2021-01-28T01:35:12Z</dcterms:created>
  <dcterms:modified xsi:type="dcterms:W3CDTF">2021-02-18T07:38:55Z</dcterms:modified>
</cp:coreProperties>
</file>