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2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7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4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4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8E31-5188-4AAF-87D7-46E053EF28A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85A4-FCC6-4464-9959-83CB5BC32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owerznfmfm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Atmega328 Timer/Counter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금오공과대학교</a:t>
            </a:r>
            <a:endParaRPr lang="en-US" altLang="ko-KR" dirty="0" smtClean="0"/>
          </a:p>
          <a:p>
            <a:r>
              <a:rPr lang="ko-KR" altLang="en-US" dirty="0" smtClean="0"/>
              <a:t>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응용수학</a:t>
            </a:r>
            <a:endParaRPr lang="en-US" altLang="ko-KR" dirty="0" smtClean="0"/>
          </a:p>
          <a:p>
            <a:r>
              <a:rPr lang="ko-KR" altLang="en-US" dirty="0" smtClean="0"/>
              <a:t>복수전공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공학</a:t>
            </a:r>
            <a:endParaRPr lang="en-US" altLang="ko-KR" dirty="0" smtClean="0"/>
          </a:p>
          <a:p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2"/>
              </a:rPr>
              <a:t>fowerznfmfm@gmail.com</a:t>
            </a:r>
            <a:endParaRPr lang="en-US" altLang="ko-KR" dirty="0" smtClean="0"/>
          </a:p>
          <a:p>
            <a:r>
              <a:rPr lang="ko-KR" altLang="en-US" dirty="0" smtClean="0"/>
              <a:t>휴대폰 </a:t>
            </a:r>
            <a:r>
              <a:rPr lang="en-US" altLang="ko-KR" dirty="0" smtClean="0"/>
              <a:t>: 010-3154-0131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이웅빈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 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SFIOR(Special Function I/O Register)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0389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0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Timer : MCU </a:t>
            </a:r>
            <a:r>
              <a:rPr lang="ko-KR" altLang="en-US" sz="2000" dirty="0" smtClean="0"/>
              <a:t>내부 </a:t>
            </a:r>
            <a:r>
              <a:rPr lang="ko-KR" altLang="en-US" sz="2000" dirty="0" err="1" smtClean="0"/>
              <a:t>클럭을</a:t>
            </a:r>
            <a:r>
              <a:rPr lang="ko-KR" altLang="en-US" sz="2000" dirty="0" smtClean="0"/>
              <a:t> 이용하여 일정시간 간격의 펄스를 만들어내거나 일정시간 경과 후에 인터럽트를 발생시키는 기능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2000" dirty="0" smtClean="0"/>
              <a:t>Counter : </a:t>
            </a:r>
            <a:r>
              <a:rPr lang="ko-KR" altLang="en-US" sz="2000" dirty="0" smtClean="0"/>
              <a:t>외부 핀을 통해 입력되는 펄스를 계수하여 </a:t>
            </a:r>
            <a:r>
              <a:rPr lang="en-US" altLang="ko-KR" sz="2000" dirty="0" smtClean="0"/>
              <a:t>Counter</a:t>
            </a:r>
            <a:r>
              <a:rPr lang="ko-KR" altLang="en-US" sz="2000" dirty="0" smtClean="0"/>
              <a:t>로 동작하는 것을 의미</a:t>
            </a:r>
            <a:endParaRPr lang="en-US" altLang="ko-KR" sz="2000" dirty="0" smtClean="0"/>
          </a:p>
          <a:p>
            <a:endParaRPr lang="en-US" altLang="ko-KR" sz="2000" dirty="0"/>
          </a:p>
          <a:p>
            <a:pPr>
              <a:buFont typeface="Arial" charset="0"/>
              <a:buChar char="•"/>
            </a:pPr>
            <a:r>
              <a:rPr lang="ko-KR" altLang="en-US" sz="2000" dirty="0" smtClean="0"/>
              <a:t>타이머와 카운터는 입력 받는 소스가 다르면서 원리적인 차이가 있으나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사용 목적과 결과는 같은 이유로 통칭의 개념으로 사용됨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Arial" charset="0"/>
              <a:buChar char="•"/>
            </a:pPr>
            <a:r>
              <a:rPr lang="en-US" altLang="ko-KR" sz="2000" dirty="0" smtClean="0"/>
              <a:t>Atmega328</a:t>
            </a:r>
            <a:r>
              <a:rPr lang="ko-KR" altLang="en-US" sz="2000" dirty="0" smtClean="0"/>
              <a:t>의 경우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Timer/Counter</a:t>
            </a:r>
            <a:r>
              <a:rPr lang="ko-KR" altLang="en-US" sz="2000" dirty="0" smtClean="0"/>
              <a:t>가 존재</a:t>
            </a:r>
            <a:endParaRPr lang="en-US" altLang="ko-KR" sz="2000" dirty="0" smtClean="0"/>
          </a:p>
          <a:p>
            <a:pPr lvl="1">
              <a:buFont typeface="Arial" charset="0"/>
              <a:buChar char="•"/>
            </a:pPr>
            <a:r>
              <a:rPr lang="en-US" altLang="ko-KR" sz="1600" dirty="0" smtClean="0"/>
              <a:t>8bit : 0, 2</a:t>
            </a:r>
          </a:p>
          <a:p>
            <a:pPr lvl="1">
              <a:buFont typeface="Arial" charset="0"/>
              <a:buChar char="•"/>
            </a:pPr>
            <a:r>
              <a:rPr lang="en-US" altLang="ko-KR" sz="1600" dirty="0" smtClean="0"/>
              <a:t>16bit : 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446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 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TCCR0B : Timer/Counter Controller Register 0B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28" y="2348880"/>
            <a:ext cx="62103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89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 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TCCR0A : Timer/Counter Controller Register 0A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1912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00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 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TIMSK(Timer/Counter Interrupt Mask Register) : Timer/Counter 0~2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발생하는 인터럽트를 개별적으로 허용하는 기능을 수행하는 </a:t>
            </a:r>
            <a:r>
              <a:rPr lang="en-US" altLang="ko-KR" sz="2000" dirty="0" smtClean="0"/>
              <a:t>Register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2674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32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 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TIFR(Timer/Counter Interrupt Mask Register) : Timer/Counter</a:t>
            </a:r>
            <a:r>
              <a:rPr lang="ko-KR" altLang="en-US" sz="2000" dirty="0" smtClean="0"/>
              <a:t>가 발생 했을 때 </a:t>
            </a:r>
            <a:r>
              <a:rPr lang="en-US" altLang="ko-KR" sz="2000" dirty="0" smtClean="0"/>
              <a:t>Flag</a:t>
            </a:r>
            <a:r>
              <a:rPr lang="ko-KR" altLang="en-US" sz="2000" dirty="0" smtClean="0"/>
              <a:t>를 위한 </a:t>
            </a:r>
            <a:r>
              <a:rPr lang="en-US" altLang="ko-KR" sz="2000" dirty="0" smtClean="0"/>
              <a:t>Register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996952"/>
            <a:ext cx="6610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21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 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TCNT0(Timer/Counter Register 0)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6238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39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 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OCR0(Timer/Counter Output Compare Register 0)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515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71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Timer/Counter Register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ASSR(Asynchronous Status Register) : Timer/Counter0</a:t>
            </a:r>
            <a:r>
              <a:rPr lang="ko-KR" altLang="en-US" sz="2000" smtClean="0"/>
              <a:t>의 </a:t>
            </a:r>
            <a:r>
              <a:rPr lang="ko-KR" altLang="en-US" sz="2000" smtClean="0"/>
              <a:t>외부 클럭에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의하여 </a:t>
            </a:r>
            <a:r>
              <a:rPr lang="ko-KR" altLang="en-US" sz="2000" dirty="0" err="1" smtClean="0"/>
              <a:t>비동기</a:t>
            </a:r>
            <a:r>
              <a:rPr lang="ko-KR" altLang="en-US" sz="2000" dirty="0" smtClean="0"/>
              <a:t> 모드로 동작하는 경우 관련된 기능 수행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61055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51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178</Words>
  <Application>Microsoft Office PowerPoint</Application>
  <PresentationFormat>화면 슬라이드 쇼(4:3)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Atmega328 Timer/Counter</vt:lpstr>
      <vt:lpstr>Timer/Counter</vt:lpstr>
      <vt:lpstr>Timer/Counter Register</vt:lpstr>
      <vt:lpstr>Timer/Counter Register</vt:lpstr>
      <vt:lpstr>Timer/Counter Register</vt:lpstr>
      <vt:lpstr>Timer/Counter Register</vt:lpstr>
      <vt:lpstr>Timer/Counter Register</vt:lpstr>
      <vt:lpstr>Timer/Counter Register</vt:lpstr>
      <vt:lpstr>Timer/Counter Register</vt:lpstr>
      <vt:lpstr>Timer/Counter Register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Atmega328 Timer/Counter</dc:title>
  <dc:creator>woong</dc:creator>
  <cp:lastModifiedBy>woong</cp:lastModifiedBy>
  <cp:revision>25</cp:revision>
  <dcterms:created xsi:type="dcterms:W3CDTF">2021-01-28T01:54:02Z</dcterms:created>
  <dcterms:modified xsi:type="dcterms:W3CDTF">2021-01-28T04:06:53Z</dcterms:modified>
</cp:coreProperties>
</file>