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0" r:id="rId2"/>
    <p:sldId id="352" r:id="rId3"/>
    <p:sldId id="302" r:id="rId4"/>
    <p:sldId id="262" r:id="rId5"/>
    <p:sldId id="353" r:id="rId6"/>
    <p:sldId id="354" r:id="rId7"/>
    <p:sldId id="355" r:id="rId8"/>
  </p:sldIdLst>
  <p:sldSz cx="11879263" cy="6840538"/>
  <p:notesSz cx="6858000" cy="9144000"/>
  <p:defaultTextStyle>
    <a:defPPr>
      <a:defRPr lang="ko-KR"/>
    </a:defPPr>
    <a:lvl1pPr marL="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1pPr>
    <a:lvl2pPr marL="44923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2pPr>
    <a:lvl3pPr marL="89846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3pPr>
    <a:lvl4pPr marL="134769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4pPr>
    <a:lvl5pPr marL="179692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5pPr>
    <a:lvl6pPr marL="224615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6pPr>
    <a:lvl7pPr marL="269538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7pPr>
    <a:lvl8pPr marL="314461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8pPr>
    <a:lvl9pPr marL="359384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42" userDrawn="1">
          <p15:clr>
            <a:srgbClr val="A4A3A4"/>
          </p15:clr>
        </p15:guide>
        <p15:guide id="2" pos="3492" userDrawn="1">
          <p15:clr>
            <a:srgbClr val="A4A3A4"/>
          </p15:clr>
        </p15:guide>
        <p15:guide id="3" pos="362" userDrawn="1">
          <p15:clr>
            <a:srgbClr val="A4A3A4"/>
          </p15:clr>
        </p15:guide>
        <p15:guide id="4" pos="7121" userDrawn="1">
          <p15:clr>
            <a:srgbClr val="A4A3A4"/>
          </p15:clr>
        </p15:guide>
        <p15:guide id="5" orient="horz" pos="771" userDrawn="1">
          <p15:clr>
            <a:srgbClr val="A4A3A4"/>
          </p15:clr>
        </p15:guide>
        <p15:guide id="6" orient="horz" pos="3969" userDrawn="1">
          <p15:clr>
            <a:srgbClr val="A4A3A4"/>
          </p15:clr>
        </p15:guide>
        <p15:guide id="7" orient="horz" pos="998" userDrawn="1">
          <p15:clr>
            <a:srgbClr val="A4A3A4"/>
          </p15:clr>
        </p15:guide>
        <p15:guide id="8" orient="horz" pos="1202" userDrawn="1">
          <p15:clr>
            <a:srgbClr val="A4A3A4"/>
          </p15:clr>
        </p15:guide>
        <p15:guide id="9" orient="horz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33"/>
    <a:srgbClr val="FFFFEE"/>
    <a:srgbClr val="FF5050"/>
    <a:srgbClr val="EFEFEF"/>
    <a:srgbClr val="EEEEEE"/>
    <a:srgbClr val="FFD1D1"/>
    <a:srgbClr val="545C86"/>
    <a:srgbClr val="FE1B20"/>
    <a:srgbClr val="DAE9F1"/>
    <a:srgbClr val="ECF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1" autoAdjust="0"/>
    <p:restoredTop sz="94733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1542"/>
        <p:guide orient="horz" pos="771"/>
        <p:guide orient="horz" pos="3969"/>
        <p:guide orient="horz" pos="998"/>
        <p:guide orient="horz" pos="1202"/>
        <p:guide orient="horz" pos="1656"/>
        <p:guide pos="3492"/>
        <p:guide pos="362"/>
        <p:guide pos="7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773A2-E9FF-430E-8D7B-1EA19FA84019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02FA-A3B1-43F7-9807-1BCAA90ED1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48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44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14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116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87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8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30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89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2181852"/>
            <a:ext cx="11879264" cy="46586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6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67727" y="0"/>
            <a:ext cx="6711536" cy="684053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23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223963"/>
            <a:ext cx="11879264" cy="56165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41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86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37B-10AE-42A8-B620-C39584202ED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71C4-E9CB-43B6-ACBA-9456456835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91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80" r:id="rId8"/>
    <p:sldLayoutId id="2147483679" r:id="rId9"/>
    <p:sldLayoutId id="2147483681" r:id="rId10"/>
    <p:sldLayoutId id="2147483682" r:id="rId11"/>
    <p:sldLayoutId id="2147483683" r:id="rId12"/>
  </p:sldLayoutIdLst>
  <p:txStyles>
    <p:titleStyle>
      <a:lvl1pPr algn="l" defTabSz="890900" rtl="0" eaLnBrk="1" latinLnBrk="1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74041" y="1223963"/>
            <a:ext cx="1284570" cy="385879"/>
            <a:chOff x="7391868" y="3652660"/>
            <a:chExt cx="3108176" cy="933682"/>
          </a:xfrm>
        </p:grpSpPr>
        <p:sp>
          <p:nvSpPr>
            <p:cNvPr id="6" name="직사각형 5"/>
            <p:cNvSpPr/>
            <p:nvPr/>
          </p:nvSpPr>
          <p:spPr>
            <a:xfrm>
              <a:off x="7391868" y="3652660"/>
              <a:ext cx="310817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Google Analytics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9435" y="1880973"/>
            <a:ext cx="498411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/>
              <a:t>360</a:t>
            </a:r>
            <a:r>
              <a:rPr lang="ko-KR" altLang="en-US" sz="3200" b="1" dirty="0" smtClean="0"/>
              <a:t>도 </a:t>
            </a:r>
            <a:r>
              <a:rPr lang="en-US" altLang="ko-KR" sz="3200" b="1" dirty="0" smtClean="0"/>
              <a:t>VR </a:t>
            </a:r>
          </a:p>
          <a:p>
            <a:r>
              <a:rPr lang="ko-KR" altLang="en-US" sz="3200" b="1" dirty="0" err="1" smtClean="0"/>
              <a:t>컨텐츠</a:t>
            </a:r>
            <a:r>
              <a:rPr lang="ko-KR" altLang="en-US" sz="3200" b="1" dirty="0" smtClean="0"/>
              <a:t> 제작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8631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33450"/>
            <a:ext cx="3990975" cy="59070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9435" y="2592173"/>
            <a:ext cx="327723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 dirty="0" err="1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컨텐츠</a:t>
            </a:r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제작</a:t>
            </a:r>
            <a:endParaRPr lang="en-US" altLang="ko-KR" sz="3000" spc="-100" dirty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418171"/>
              </p:ext>
            </p:extLst>
          </p:nvPr>
        </p:nvGraphicFramePr>
        <p:xfrm>
          <a:off x="4605655" y="3265844"/>
          <a:ext cx="54679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0"/>
                <a:gridCol w="5262512"/>
              </a:tblGrid>
              <a:tr h="0">
                <a:tc>
                  <a:txBody>
                    <a:bodyPr/>
                    <a:lstStyle/>
                    <a:p>
                      <a:pPr algn="r" defTabSz="914400"/>
                      <a:r>
                        <a:rPr lang="en-US" altLang="ko-KR" sz="1800" b="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1800" b="0" dirty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0" marR="108000" marT="0" marB="0">
                    <a:lnL w="12700" cmpd="sng">
                      <a:noFill/>
                    </a:lnL>
                    <a:lnR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u="none" spc="-5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시스템 구성도</a:t>
                      </a:r>
                    </a:p>
                  </a:txBody>
                  <a:tcPr marL="108000" marR="0" marT="0" marB="0">
                    <a:lnL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defTabSz="914400"/>
                      <a:endParaRPr lang="ko-KR" altLang="en-US" sz="700" b="0" dirty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0" marR="108000" marT="0" marB="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u="none" spc="-50" dirty="0" smtClean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108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defTabSz="914400"/>
                      <a:r>
                        <a:rPr lang="en-US" altLang="ko-KR" sz="1800" b="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1800" b="0" dirty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0" marR="108000" marT="0" marB="0">
                    <a:lnL w="12700" cmpd="sng">
                      <a:noFill/>
                    </a:lnL>
                    <a:lnR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spc="-5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Unity </a:t>
                      </a:r>
                      <a:r>
                        <a:rPr lang="ko-KR" altLang="en-US" sz="1800" b="0" u="none" spc="-5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환경설정</a:t>
                      </a:r>
                    </a:p>
                  </a:txBody>
                  <a:tcPr marL="108000" marR="0" marT="0" marB="0">
                    <a:lnL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defTabSz="914400"/>
                      <a:endParaRPr lang="ko-KR" altLang="en-US" sz="700" b="0" dirty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0" marR="108000" marT="0" marB="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u="none" spc="-50" dirty="0" smtClean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10800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defTabSz="914400"/>
                      <a:r>
                        <a:rPr lang="en-US" altLang="ko-KR" sz="1800" b="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1800" b="0" dirty="0">
                        <a:solidFill>
                          <a:srgbClr val="202333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0" marR="108000" marT="0" marB="0">
                    <a:lnL w="12700" cmpd="sng">
                      <a:noFill/>
                    </a:lnL>
                    <a:lnR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u="none" spc="-5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Oculus Go </a:t>
                      </a:r>
                      <a:r>
                        <a:rPr lang="ko-KR" altLang="en-US" sz="1800" b="0" u="none" spc="-50" dirty="0" smtClean="0">
                          <a:solidFill>
                            <a:srgbClr val="202333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환경설정</a:t>
                      </a:r>
                    </a:p>
                  </a:txBody>
                  <a:tcPr marL="108000" marR="0" marT="0" marB="0">
                    <a:lnL w="3175" cap="flat" cmpd="sng" algn="ctr">
                      <a:solidFill>
                        <a:srgbClr val="202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435" y="1739099"/>
            <a:ext cx="194500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</a:t>
            </a:r>
          </a:p>
        </p:txBody>
      </p:sp>
      <p:grpSp>
        <p:nvGrpSpPr>
          <p:cNvPr id="2" name="그룹 12"/>
          <p:cNvGrpSpPr/>
          <p:nvPr/>
        </p:nvGrpSpPr>
        <p:grpSpPr>
          <a:xfrm>
            <a:off x="4605655" y="2625615"/>
            <a:ext cx="1001995" cy="385879"/>
            <a:chOff x="8075591" y="3652660"/>
            <a:chExt cx="2424451" cy="933682"/>
          </a:xfrm>
        </p:grpSpPr>
        <p:sp>
          <p:nvSpPr>
            <p:cNvPr id="14" name="직사각형 13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aseline="30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3st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Session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61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539750"/>
            <a:ext cx="1001995" cy="385879"/>
            <a:chOff x="8075591" y="3652660"/>
            <a:chExt cx="2424451" cy="933682"/>
          </a:xfrm>
        </p:grpSpPr>
        <p:sp>
          <p:nvSpPr>
            <p:cNvPr id="3" name="직사각형 2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METRICS 01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9275" y="1188604"/>
            <a:ext cx="45471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구성도</a:t>
            </a:r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42746" y="4102315"/>
            <a:ext cx="611060" cy="612559"/>
            <a:chOff x="4478701" y="4185137"/>
            <a:chExt cx="456460" cy="456460"/>
          </a:xfrm>
        </p:grpSpPr>
        <p:sp>
          <p:nvSpPr>
            <p:cNvPr id="53" name="타원 52"/>
            <p:cNvSpPr/>
            <p:nvPr/>
          </p:nvSpPr>
          <p:spPr>
            <a:xfrm>
              <a:off x="4478701" y="4185137"/>
              <a:ext cx="456460" cy="4564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612862" y="4311654"/>
              <a:ext cx="188138" cy="203426"/>
              <a:chOff x="4276284" y="4466874"/>
              <a:chExt cx="188138" cy="203426"/>
            </a:xfrm>
          </p:grpSpPr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4328232" y="4466874"/>
                <a:ext cx="84397" cy="98905"/>
              </a:xfrm>
              <a:custGeom>
                <a:avLst/>
                <a:gdLst>
                  <a:gd name="T0" fmla="*/ 812 w 1623"/>
                  <a:gd name="T1" fmla="*/ 0 h 1901"/>
                  <a:gd name="T2" fmla="*/ 918 w 1623"/>
                  <a:gd name="T3" fmla="*/ 4 h 1901"/>
                  <a:gd name="T4" fmla="*/ 1019 w 1623"/>
                  <a:gd name="T5" fmla="*/ 18 h 1901"/>
                  <a:gd name="T6" fmla="*/ 1116 w 1623"/>
                  <a:gd name="T7" fmla="*/ 42 h 1901"/>
                  <a:gd name="T8" fmla="*/ 1207 w 1623"/>
                  <a:gd name="T9" fmla="*/ 78 h 1901"/>
                  <a:gd name="T10" fmla="*/ 1291 w 1623"/>
                  <a:gd name="T11" fmla="*/ 125 h 1901"/>
                  <a:gd name="T12" fmla="*/ 1367 w 1623"/>
                  <a:gd name="T13" fmla="*/ 185 h 1901"/>
                  <a:gd name="T14" fmla="*/ 1436 w 1623"/>
                  <a:gd name="T15" fmla="*/ 259 h 1901"/>
                  <a:gd name="T16" fmla="*/ 1495 w 1623"/>
                  <a:gd name="T17" fmla="*/ 348 h 1901"/>
                  <a:gd name="T18" fmla="*/ 1544 w 1623"/>
                  <a:gd name="T19" fmla="*/ 452 h 1901"/>
                  <a:gd name="T20" fmla="*/ 1582 w 1623"/>
                  <a:gd name="T21" fmla="*/ 573 h 1901"/>
                  <a:gd name="T22" fmla="*/ 1608 w 1623"/>
                  <a:gd name="T23" fmla="*/ 710 h 1901"/>
                  <a:gd name="T24" fmla="*/ 1621 w 1623"/>
                  <a:gd name="T25" fmla="*/ 865 h 1901"/>
                  <a:gd name="T26" fmla="*/ 1620 w 1623"/>
                  <a:gd name="T27" fmla="*/ 1032 h 1901"/>
                  <a:gd name="T28" fmla="*/ 1597 w 1623"/>
                  <a:gd name="T29" fmla="*/ 1191 h 1901"/>
                  <a:gd name="T30" fmla="*/ 1553 w 1623"/>
                  <a:gd name="T31" fmla="*/ 1338 h 1901"/>
                  <a:gd name="T32" fmla="*/ 1489 w 1623"/>
                  <a:gd name="T33" fmla="*/ 1474 h 1901"/>
                  <a:gd name="T34" fmla="*/ 1408 w 1623"/>
                  <a:gd name="T35" fmla="*/ 1595 h 1901"/>
                  <a:gd name="T36" fmla="*/ 1312 w 1623"/>
                  <a:gd name="T37" fmla="*/ 1699 h 1901"/>
                  <a:gd name="T38" fmla="*/ 1202 w 1623"/>
                  <a:gd name="T39" fmla="*/ 1784 h 1901"/>
                  <a:gd name="T40" fmla="*/ 1081 w 1623"/>
                  <a:gd name="T41" fmla="*/ 1847 h 1901"/>
                  <a:gd name="T42" fmla="*/ 951 w 1623"/>
                  <a:gd name="T43" fmla="*/ 1887 h 1901"/>
                  <a:gd name="T44" fmla="*/ 812 w 1623"/>
                  <a:gd name="T45" fmla="*/ 1901 h 1901"/>
                  <a:gd name="T46" fmla="*/ 674 w 1623"/>
                  <a:gd name="T47" fmla="*/ 1887 h 1901"/>
                  <a:gd name="T48" fmla="*/ 543 w 1623"/>
                  <a:gd name="T49" fmla="*/ 1847 h 1901"/>
                  <a:gd name="T50" fmla="*/ 421 w 1623"/>
                  <a:gd name="T51" fmla="*/ 1784 h 1901"/>
                  <a:gd name="T52" fmla="*/ 311 w 1623"/>
                  <a:gd name="T53" fmla="*/ 1699 h 1901"/>
                  <a:gd name="T54" fmla="*/ 215 w 1623"/>
                  <a:gd name="T55" fmla="*/ 1595 h 1901"/>
                  <a:gd name="T56" fmla="*/ 134 w 1623"/>
                  <a:gd name="T57" fmla="*/ 1474 h 1901"/>
                  <a:gd name="T58" fmla="*/ 70 w 1623"/>
                  <a:gd name="T59" fmla="*/ 1338 h 1901"/>
                  <a:gd name="T60" fmla="*/ 26 w 1623"/>
                  <a:gd name="T61" fmla="*/ 1191 h 1901"/>
                  <a:gd name="T62" fmla="*/ 3 w 1623"/>
                  <a:gd name="T63" fmla="*/ 1032 h 1901"/>
                  <a:gd name="T64" fmla="*/ 2 w 1623"/>
                  <a:gd name="T65" fmla="*/ 865 h 1901"/>
                  <a:gd name="T66" fmla="*/ 15 w 1623"/>
                  <a:gd name="T67" fmla="*/ 710 h 1901"/>
                  <a:gd name="T68" fmla="*/ 42 w 1623"/>
                  <a:gd name="T69" fmla="*/ 573 h 1901"/>
                  <a:gd name="T70" fmla="*/ 79 w 1623"/>
                  <a:gd name="T71" fmla="*/ 452 h 1901"/>
                  <a:gd name="T72" fmla="*/ 129 w 1623"/>
                  <a:gd name="T73" fmla="*/ 348 h 1901"/>
                  <a:gd name="T74" fmla="*/ 188 w 1623"/>
                  <a:gd name="T75" fmla="*/ 259 h 1901"/>
                  <a:gd name="T76" fmla="*/ 256 w 1623"/>
                  <a:gd name="T77" fmla="*/ 185 h 1901"/>
                  <a:gd name="T78" fmla="*/ 333 w 1623"/>
                  <a:gd name="T79" fmla="*/ 125 h 1901"/>
                  <a:gd name="T80" fmla="*/ 417 w 1623"/>
                  <a:gd name="T81" fmla="*/ 78 h 1901"/>
                  <a:gd name="T82" fmla="*/ 508 w 1623"/>
                  <a:gd name="T83" fmla="*/ 42 h 1901"/>
                  <a:gd name="T84" fmla="*/ 604 w 1623"/>
                  <a:gd name="T85" fmla="*/ 18 h 1901"/>
                  <a:gd name="T86" fmla="*/ 706 w 1623"/>
                  <a:gd name="T87" fmla="*/ 4 h 1901"/>
                  <a:gd name="T88" fmla="*/ 812 w 1623"/>
                  <a:gd name="T89" fmla="*/ 0 h 1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3" h="1901">
                    <a:moveTo>
                      <a:pt x="812" y="0"/>
                    </a:moveTo>
                    <a:lnTo>
                      <a:pt x="812" y="0"/>
                    </a:lnTo>
                    <a:lnTo>
                      <a:pt x="865" y="1"/>
                    </a:lnTo>
                    <a:lnTo>
                      <a:pt x="918" y="4"/>
                    </a:lnTo>
                    <a:lnTo>
                      <a:pt x="969" y="11"/>
                    </a:lnTo>
                    <a:lnTo>
                      <a:pt x="1019" y="18"/>
                    </a:lnTo>
                    <a:lnTo>
                      <a:pt x="1068" y="29"/>
                    </a:lnTo>
                    <a:lnTo>
                      <a:pt x="1116" y="42"/>
                    </a:lnTo>
                    <a:lnTo>
                      <a:pt x="1162" y="59"/>
                    </a:lnTo>
                    <a:lnTo>
                      <a:pt x="1207" y="78"/>
                    </a:lnTo>
                    <a:lnTo>
                      <a:pt x="1250" y="100"/>
                    </a:lnTo>
                    <a:lnTo>
                      <a:pt x="1291" y="125"/>
                    </a:lnTo>
                    <a:lnTo>
                      <a:pt x="1331" y="154"/>
                    </a:lnTo>
                    <a:lnTo>
                      <a:pt x="1367" y="185"/>
                    </a:lnTo>
                    <a:lnTo>
                      <a:pt x="1404" y="221"/>
                    </a:lnTo>
                    <a:lnTo>
                      <a:pt x="1436" y="259"/>
                    </a:lnTo>
                    <a:lnTo>
                      <a:pt x="1467" y="302"/>
                    </a:lnTo>
                    <a:lnTo>
                      <a:pt x="1495" y="348"/>
                    </a:lnTo>
                    <a:lnTo>
                      <a:pt x="1521" y="398"/>
                    </a:lnTo>
                    <a:lnTo>
                      <a:pt x="1544" y="452"/>
                    </a:lnTo>
                    <a:lnTo>
                      <a:pt x="1564" y="510"/>
                    </a:lnTo>
                    <a:lnTo>
                      <a:pt x="1582" y="573"/>
                    </a:lnTo>
                    <a:lnTo>
                      <a:pt x="1597" y="639"/>
                    </a:lnTo>
                    <a:lnTo>
                      <a:pt x="1608" y="710"/>
                    </a:lnTo>
                    <a:lnTo>
                      <a:pt x="1617" y="786"/>
                    </a:lnTo>
                    <a:lnTo>
                      <a:pt x="1621" y="865"/>
                    </a:lnTo>
                    <a:lnTo>
                      <a:pt x="1623" y="951"/>
                    </a:lnTo>
                    <a:lnTo>
                      <a:pt x="1620" y="1032"/>
                    </a:lnTo>
                    <a:lnTo>
                      <a:pt x="1611" y="1113"/>
                    </a:lnTo>
                    <a:lnTo>
                      <a:pt x="1597" y="1191"/>
                    </a:lnTo>
                    <a:lnTo>
                      <a:pt x="1577" y="1265"/>
                    </a:lnTo>
                    <a:lnTo>
                      <a:pt x="1553" y="1338"/>
                    </a:lnTo>
                    <a:lnTo>
                      <a:pt x="1523" y="1408"/>
                    </a:lnTo>
                    <a:lnTo>
                      <a:pt x="1489" y="1474"/>
                    </a:lnTo>
                    <a:lnTo>
                      <a:pt x="1451" y="1536"/>
                    </a:lnTo>
                    <a:lnTo>
                      <a:pt x="1408" y="1595"/>
                    </a:lnTo>
                    <a:lnTo>
                      <a:pt x="1362" y="1649"/>
                    </a:lnTo>
                    <a:lnTo>
                      <a:pt x="1312" y="1699"/>
                    </a:lnTo>
                    <a:lnTo>
                      <a:pt x="1258" y="1744"/>
                    </a:lnTo>
                    <a:lnTo>
                      <a:pt x="1202" y="1784"/>
                    </a:lnTo>
                    <a:lnTo>
                      <a:pt x="1143" y="1819"/>
                    </a:lnTo>
                    <a:lnTo>
                      <a:pt x="1081" y="1847"/>
                    </a:lnTo>
                    <a:lnTo>
                      <a:pt x="1017" y="1870"/>
                    </a:lnTo>
                    <a:lnTo>
                      <a:pt x="951" y="1887"/>
                    </a:lnTo>
                    <a:lnTo>
                      <a:pt x="881" y="1898"/>
                    </a:lnTo>
                    <a:lnTo>
                      <a:pt x="812" y="1901"/>
                    </a:lnTo>
                    <a:lnTo>
                      <a:pt x="742" y="1898"/>
                    </a:lnTo>
                    <a:lnTo>
                      <a:pt x="674" y="1887"/>
                    </a:lnTo>
                    <a:lnTo>
                      <a:pt x="607" y="1870"/>
                    </a:lnTo>
                    <a:lnTo>
                      <a:pt x="543" y="1847"/>
                    </a:lnTo>
                    <a:lnTo>
                      <a:pt x="480" y="1819"/>
                    </a:lnTo>
                    <a:lnTo>
                      <a:pt x="421" y="1784"/>
                    </a:lnTo>
                    <a:lnTo>
                      <a:pt x="365" y="1744"/>
                    </a:lnTo>
                    <a:lnTo>
                      <a:pt x="311" y="1699"/>
                    </a:lnTo>
                    <a:lnTo>
                      <a:pt x="262" y="1649"/>
                    </a:lnTo>
                    <a:lnTo>
                      <a:pt x="215" y="1595"/>
                    </a:lnTo>
                    <a:lnTo>
                      <a:pt x="173" y="1536"/>
                    </a:lnTo>
                    <a:lnTo>
                      <a:pt x="134" y="1474"/>
                    </a:lnTo>
                    <a:lnTo>
                      <a:pt x="100" y="1408"/>
                    </a:lnTo>
                    <a:lnTo>
                      <a:pt x="70" y="1338"/>
                    </a:lnTo>
                    <a:lnTo>
                      <a:pt x="46" y="1265"/>
                    </a:lnTo>
                    <a:lnTo>
                      <a:pt x="26" y="1191"/>
                    </a:lnTo>
                    <a:lnTo>
                      <a:pt x="12" y="1113"/>
                    </a:lnTo>
                    <a:lnTo>
                      <a:pt x="3" y="1032"/>
                    </a:lnTo>
                    <a:lnTo>
                      <a:pt x="0" y="951"/>
                    </a:lnTo>
                    <a:lnTo>
                      <a:pt x="2" y="865"/>
                    </a:lnTo>
                    <a:lnTo>
                      <a:pt x="7" y="786"/>
                    </a:lnTo>
                    <a:lnTo>
                      <a:pt x="15" y="710"/>
                    </a:lnTo>
                    <a:lnTo>
                      <a:pt x="27" y="639"/>
                    </a:lnTo>
                    <a:lnTo>
                      <a:pt x="42" y="573"/>
                    </a:lnTo>
                    <a:lnTo>
                      <a:pt x="59" y="510"/>
                    </a:lnTo>
                    <a:lnTo>
                      <a:pt x="79" y="452"/>
                    </a:lnTo>
                    <a:lnTo>
                      <a:pt x="102" y="398"/>
                    </a:lnTo>
                    <a:lnTo>
                      <a:pt x="129" y="348"/>
                    </a:lnTo>
                    <a:lnTo>
                      <a:pt x="157" y="302"/>
                    </a:lnTo>
                    <a:lnTo>
                      <a:pt x="188" y="259"/>
                    </a:lnTo>
                    <a:lnTo>
                      <a:pt x="221" y="221"/>
                    </a:lnTo>
                    <a:lnTo>
                      <a:pt x="256" y="185"/>
                    </a:lnTo>
                    <a:lnTo>
                      <a:pt x="293" y="154"/>
                    </a:lnTo>
                    <a:lnTo>
                      <a:pt x="333" y="125"/>
                    </a:lnTo>
                    <a:lnTo>
                      <a:pt x="374" y="100"/>
                    </a:lnTo>
                    <a:lnTo>
                      <a:pt x="417" y="78"/>
                    </a:lnTo>
                    <a:lnTo>
                      <a:pt x="462" y="59"/>
                    </a:lnTo>
                    <a:lnTo>
                      <a:pt x="508" y="42"/>
                    </a:lnTo>
                    <a:lnTo>
                      <a:pt x="555" y="29"/>
                    </a:lnTo>
                    <a:lnTo>
                      <a:pt x="604" y="18"/>
                    </a:lnTo>
                    <a:lnTo>
                      <a:pt x="655" y="11"/>
                    </a:lnTo>
                    <a:lnTo>
                      <a:pt x="706" y="4"/>
                    </a:lnTo>
                    <a:lnTo>
                      <a:pt x="758" y="1"/>
                    </a:lnTo>
                    <a:lnTo>
                      <a:pt x="812" y="0"/>
                    </a:lnTo>
                    <a:close/>
                  </a:path>
                </a:pathLst>
              </a:custGeom>
              <a:solidFill>
                <a:srgbClr val="EEEEEE"/>
              </a:solidFill>
              <a:ln w="9525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4276284" y="4584811"/>
                <a:ext cx="188138" cy="85489"/>
              </a:xfrm>
              <a:custGeom>
                <a:avLst/>
                <a:gdLst>
                  <a:gd name="T0" fmla="*/ 1168 w 3618"/>
                  <a:gd name="T1" fmla="*/ 0 h 1645"/>
                  <a:gd name="T2" fmla="*/ 1184 w 3618"/>
                  <a:gd name="T3" fmla="*/ 1 h 1645"/>
                  <a:gd name="T4" fmla="*/ 1198 w 3618"/>
                  <a:gd name="T5" fmla="*/ 9 h 1645"/>
                  <a:gd name="T6" fmla="*/ 1259 w 3618"/>
                  <a:gd name="T7" fmla="*/ 52 h 1645"/>
                  <a:gd name="T8" fmla="*/ 1322 w 3618"/>
                  <a:gd name="T9" fmla="*/ 89 h 1645"/>
                  <a:gd name="T10" fmla="*/ 1387 w 3618"/>
                  <a:gd name="T11" fmla="*/ 123 h 1645"/>
                  <a:gd name="T12" fmla="*/ 1454 w 3618"/>
                  <a:gd name="T13" fmla="*/ 150 h 1645"/>
                  <a:gd name="T14" fmla="*/ 1522 w 3618"/>
                  <a:gd name="T15" fmla="*/ 175 h 1645"/>
                  <a:gd name="T16" fmla="*/ 1593 w 3618"/>
                  <a:gd name="T17" fmla="*/ 192 h 1645"/>
                  <a:gd name="T18" fmla="*/ 1664 w 3618"/>
                  <a:gd name="T19" fmla="*/ 205 h 1645"/>
                  <a:gd name="T20" fmla="*/ 1736 w 3618"/>
                  <a:gd name="T21" fmla="*/ 213 h 1645"/>
                  <a:gd name="T22" fmla="*/ 1809 w 3618"/>
                  <a:gd name="T23" fmla="*/ 216 h 1645"/>
                  <a:gd name="T24" fmla="*/ 1882 w 3618"/>
                  <a:gd name="T25" fmla="*/ 213 h 1645"/>
                  <a:gd name="T26" fmla="*/ 1954 w 3618"/>
                  <a:gd name="T27" fmla="*/ 205 h 1645"/>
                  <a:gd name="T28" fmla="*/ 2025 w 3618"/>
                  <a:gd name="T29" fmla="*/ 192 h 1645"/>
                  <a:gd name="T30" fmla="*/ 2095 w 3618"/>
                  <a:gd name="T31" fmla="*/ 175 h 1645"/>
                  <a:gd name="T32" fmla="*/ 2163 w 3618"/>
                  <a:gd name="T33" fmla="*/ 150 h 1645"/>
                  <a:gd name="T34" fmla="*/ 2230 w 3618"/>
                  <a:gd name="T35" fmla="*/ 123 h 1645"/>
                  <a:gd name="T36" fmla="*/ 2296 w 3618"/>
                  <a:gd name="T37" fmla="*/ 89 h 1645"/>
                  <a:gd name="T38" fmla="*/ 2359 w 3618"/>
                  <a:gd name="T39" fmla="*/ 52 h 1645"/>
                  <a:gd name="T40" fmla="*/ 2420 w 3618"/>
                  <a:gd name="T41" fmla="*/ 9 h 1645"/>
                  <a:gd name="T42" fmla="*/ 2433 w 3618"/>
                  <a:gd name="T43" fmla="*/ 1 h 1645"/>
                  <a:gd name="T44" fmla="*/ 2449 w 3618"/>
                  <a:gd name="T45" fmla="*/ 0 h 1645"/>
                  <a:gd name="T46" fmla="*/ 2463 w 3618"/>
                  <a:gd name="T47" fmla="*/ 4 h 1645"/>
                  <a:gd name="T48" fmla="*/ 3098 w 3618"/>
                  <a:gd name="T49" fmla="*/ 335 h 1645"/>
                  <a:gd name="T50" fmla="*/ 3128 w 3618"/>
                  <a:gd name="T51" fmla="*/ 354 h 1645"/>
                  <a:gd name="T52" fmla="*/ 3153 w 3618"/>
                  <a:gd name="T53" fmla="*/ 377 h 1645"/>
                  <a:gd name="T54" fmla="*/ 3175 w 3618"/>
                  <a:gd name="T55" fmla="*/ 403 h 1645"/>
                  <a:gd name="T56" fmla="*/ 3192 w 3618"/>
                  <a:gd name="T57" fmla="*/ 434 h 1645"/>
                  <a:gd name="T58" fmla="*/ 3601 w 3618"/>
                  <a:gd name="T59" fmla="*/ 1357 h 1645"/>
                  <a:gd name="T60" fmla="*/ 3612 w 3618"/>
                  <a:gd name="T61" fmla="*/ 1390 h 1645"/>
                  <a:gd name="T62" fmla="*/ 3618 w 3618"/>
                  <a:gd name="T63" fmla="*/ 1423 h 1645"/>
                  <a:gd name="T64" fmla="*/ 3618 w 3618"/>
                  <a:gd name="T65" fmla="*/ 1456 h 1645"/>
                  <a:gd name="T66" fmla="*/ 3613 w 3618"/>
                  <a:gd name="T67" fmla="*/ 1490 h 1645"/>
                  <a:gd name="T68" fmla="*/ 3602 w 3618"/>
                  <a:gd name="T69" fmla="*/ 1522 h 1645"/>
                  <a:gd name="T70" fmla="*/ 3585 w 3618"/>
                  <a:gd name="T71" fmla="*/ 1552 h 1645"/>
                  <a:gd name="T72" fmla="*/ 3564 w 3618"/>
                  <a:gd name="T73" fmla="*/ 1579 h 1645"/>
                  <a:gd name="T74" fmla="*/ 3539 w 3618"/>
                  <a:gd name="T75" fmla="*/ 1602 h 1645"/>
                  <a:gd name="T76" fmla="*/ 3512 w 3618"/>
                  <a:gd name="T77" fmla="*/ 1620 h 1645"/>
                  <a:gd name="T78" fmla="*/ 3481 w 3618"/>
                  <a:gd name="T79" fmla="*/ 1634 h 1645"/>
                  <a:gd name="T80" fmla="*/ 3448 w 3618"/>
                  <a:gd name="T81" fmla="*/ 1642 h 1645"/>
                  <a:gd name="T82" fmla="*/ 3414 w 3618"/>
                  <a:gd name="T83" fmla="*/ 1645 h 1645"/>
                  <a:gd name="T84" fmla="*/ 203 w 3618"/>
                  <a:gd name="T85" fmla="*/ 1645 h 1645"/>
                  <a:gd name="T86" fmla="*/ 169 w 3618"/>
                  <a:gd name="T87" fmla="*/ 1642 h 1645"/>
                  <a:gd name="T88" fmla="*/ 136 w 3618"/>
                  <a:gd name="T89" fmla="*/ 1634 h 1645"/>
                  <a:gd name="T90" fmla="*/ 106 w 3618"/>
                  <a:gd name="T91" fmla="*/ 1620 h 1645"/>
                  <a:gd name="T92" fmla="*/ 78 w 3618"/>
                  <a:gd name="T93" fmla="*/ 1602 h 1645"/>
                  <a:gd name="T94" fmla="*/ 53 w 3618"/>
                  <a:gd name="T95" fmla="*/ 1579 h 1645"/>
                  <a:gd name="T96" fmla="*/ 32 w 3618"/>
                  <a:gd name="T97" fmla="*/ 1552 h 1645"/>
                  <a:gd name="T98" fmla="*/ 15 w 3618"/>
                  <a:gd name="T99" fmla="*/ 1522 h 1645"/>
                  <a:gd name="T100" fmla="*/ 4 w 3618"/>
                  <a:gd name="T101" fmla="*/ 1490 h 1645"/>
                  <a:gd name="T102" fmla="*/ 0 w 3618"/>
                  <a:gd name="T103" fmla="*/ 1456 h 1645"/>
                  <a:gd name="T104" fmla="*/ 0 w 3618"/>
                  <a:gd name="T105" fmla="*/ 1423 h 1645"/>
                  <a:gd name="T106" fmla="*/ 6 w 3618"/>
                  <a:gd name="T107" fmla="*/ 1390 h 1645"/>
                  <a:gd name="T108" fmla="*/ 17 w 3618"/>
                  <a:gd name="T109" fmla="*/ 1357 h 1645"/>
                  <a:gd name="T110" fmla="*/ 427 w 3618"/>
                  <a:gd name="T111" fmla="*/ 434 h 1645"/>
                  <a:gd name="T112" fmla="*/ 443 w 3618"/>
                  <a:gd name="T113" fmla="*/ 403 h 1645"/>
                  <a:gd name="T114" fmla="*/ 464 w 3618"/>
                  <a:gd name="T115" fmla="*/ 377 h 1645"/>
                  <a:gd name="T116" fmla="*/ 489 w 3618"/>
                  <a:gd name="T117" fmla="*/ 354 h 1645"/>
                  <a:gd name="T118" fmla="*/ 519 w 3618"/>
                  <a:gd name="T119" fmla="*/ 335 h 1645"/>
                  <a:gd name="T120" fmla="*/ 1154 w 3618"/>
                  <a:gd name="T121" fmla="*/ 4 h 1645"/>
                  <a:gd name="T122" fmla="*/ 1168 w 3618"/>
                  <a:gd name="T123" fmla="*/ 0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18" h="1645">
                    <a:moveTo>
                      <a:pt x="1168" y="0"/>
                    </a:moveTo>
                    <a:lnTo>
                      <a:pt x="1184" y="1"/>
                    </a:lnTo>
                    <a:lnTo>
                      <a:pt x="1198" y="9"/>
                    </a:lnTo>
                    <a:lnTo>
                      <a:pt x="1259" y="52"/>
                    </a:lnTo>
                    <a:lnTo>
                      <a:pt x="1322" y="89"/>
                    </a:lnTo>
                    <a:lnTo>
                      <a:pt x="1387" y="123"/>
                    </a:lnTo>
                    <a:lnTo>
                      <a:pt x="1454" y="150"/>
                    </a:lnTo>
                    <a:lnTo>
                      <a:pt x="1522" y="175"/>
                    </a:lnTo>
                    <a:lnTo>
                      <a:pt x="1593" y="192"/>
                    </a:lnTo>
                    <a:lnTo>
                      <a:pt x="1664" y="205"/>
                    </a:lnTo>
                    <a:lnTo>
                      <a:pt x="1736" y="213"/>
                    </a:lnTo>
                    <a:lnTo>
                      <a:pt x="1809" y="216"/>
                    </a:lnTo>
                    <a:lnTo>
                      <a:pt x="1882" y="213"/>
                    </a:lnTo>
                    <a:lnTo>
                      <a:pt x="1954" y="205"/>
                    </a:lnTo>
                    <a:lnTo>
                      <a:pt x="2025" y="192"/>
                    </a:lnTo>
                    <a:lnTo>
                      <a:pt x="2095" y="175"/>
                    </a:lnTo>
                    <a:lnTo>
                      <a:pt x="2163" y="150"/>
                    </a:lnTo>
                    <a:lnTo>
                      <a:pt x="2230" y="123"/>
                    </a:lnTo>
                    <a:lnTo>
                      <a:pt x="2296" y="89"/>
                    </a:lnTo>
                    <a:lnTo>
                      <a:pt x="2359" y="52"/>
                    </a:lnTo>
                    <a:lnTo>
                      <a:pt x="2420" y="9"/>
                    </a:lnTo>
                    <a:lnTo>
                      <a:pt x="2433" y="1"/>
                    </a:lnTo>
                    <a:lnTo>
                      <a:pt x="2449" y="0"/>
                    </a:lnTo>
                    <a:lnTo>
                      <a:pt x="2463" y="4"/>
                    </a:lnTo>
                    <a:lnTo>
                      <a:pt x="3098" y="335"/>
                    </a:lnTo>
                    <a:lnTo>
                      <a:pt x="3128" y="354"/>
                    </a:lnTo>
                    <a:lnTo>
                      <a:pt x="3153" y="377"/>
                    </a:lnTo>
                    <a:lnTo>
                      <a:pt x="3175" y="403"/>
                    </a:lnTo>
                    <a:lnTo>
                      <a:pt x="3192" y="434"/>
                    </a:lnTo>
                    <a:lnTo>
                      <a:pt x="3601" y="1357"/>
                    </a:lnTo>
                    <a:lnTo>
                      <a:pt x="3612" y="1390"/>
                    </a:lnTo>
                    <a:lnTo>
                      <a:pt x="3618" y="1423"/>
                    </a:lnTo>
                    <a:lnTo>
                      <a:pt x="3618" y="1456"/>
                    </a:lnTo>
                    <a:lnTo>
                      <a:pt x="3613" y="1490"/>
                    </a:lnTo>
                    <a:lnTo>
                      <a:pt x="3602" y="1522"/>
                    </a:lnTo>
                    <a:lnTo>
                      <a:pt x="3585" y="1552"/>
                    </a:lnTo>
                    <a:lnTo>
                      <a:pt x="3564" y="1579"/>
                    </a:lnTo>
                    <a:lnTo>
                      <a:pt x="3539" y="1602"/>
                    </a:lnTo>
                    <a:lnTo>
                      <a:pt x="3512" y="1620"/>
                    </a:lnTo>
                    <a:lnTo>
                      <a:pt x="3481" y="1634"/>
                    </a:lnTo>
                    <a:lnTo>
                      <a:pt x="3448" y="1642"/>
                    </a:lnTo>
                    <a:lnTo>
                      <a:pt x="3414" y="1645"/>
                    </a:lnTo>
                    <a:lnTo>
                      <a:pt x="203" y="1645"/>
                    </a:lnTo>
                    <a:lnTo>
                      <a:pt x="169" y="1642"/>
                    </a:lnTo>
                    <a:lnTo>
                      <a:pt x="136" y="1634"/>
                    </a:lnTo>
                    <a:lnTo>
                      <a:pt x="106" y="1620"/>
                    </a:lnTo>
                    <a:lnTo>
                      <a:pt x="78" y="1602"/>
                    </a:lnTo>
                    <a:lnTo>
                      <a:pt x="53" y="1579"/>
                    </a:lnTo>
                    <a:lnTo>
                      <a:pt x="32" y="1552"/>
                    </a:lnTo>
                    <a:lnTo>
                      <a:pt x="15" y="1522"/>
                    </a:lnTo>
                    <a:lnTo>
                      <a:pt x="4" y="1490"/>
                    </a:lnTo>
                    <a:lnTo>
                      <a:pt x="0" y="1456"/>
                    </a:lnTo>
                    <a:lnTo>
                      <a:pt x="0" y="1423"/>
                    </a:lnTo>
                    <a:lnTo>
                      <a:pt x="6" y="1390"/>
                    </a:lnTo>
                    <a:lnTo>
                      <a:pt x="17" y="1357"/>
                    </a:lnTo>
                    <a:lnTo>
                      <a:pt x="427" y="434"/>
                    </a:lnTo>
                    <a:lnTo>
                      <a:pt x="443" y="403"/>
                    </a:lnTo>
                    <a:lnTo>
                      <a:pt x="464" y="377"/>
                    </a:lnTo>
                    <a:lnTo>
                      <a:pt x="489" y="354"/>
                    </a:lnTo>
                    <a:lnTo>
                      <a:pt x="519" y="335"/>
                    </a:lnTo>
                    <a:lnTo>
                      <a:pt x="1154" y="4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EEEEE"/>
              </a:solidFill>
              <a:ln w="9525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387" name="Picture 3" descr="C:\Users\Leewoongi\Downloads\360-cam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3319463"/>
            <a:ext cx="844550" cy="844550"/>
          </a:xfrm>
          <a:prstGeom prst="rect">
            <a:avLst/>
          </a:prstGeom>
          <a:noFill/>
        </p:spPr>
      </p:pic>
      <p:grpSp>
        <p:nvGrpSpPr>
          <p:cNvPr id="57" name="그룹 56"/>
          <p:cNvGrpSpPr/>
          <p:nvPr/>
        </p:nvGrpSpPr>
        <p:grpSpPr>
          <a:xfrm>
            <a:off x="733425" y="4968937"/>
            <a:ext cx="1866900" cy="730046"/>
            <a:chOff x="574675" y="2744144"/>
            <a:chExt cx="4361928" cy="730046"/>
          </a:xfrm>
        </p:grpSpPr>
        <p:sp>
          <p:nvSpPr>
            <p:cNvPr id="59" name="TextBox 88"/>
            <p:cNvSpPr txBox="1"/>
            <p:nvPr/>
          </p:nvSpPr>
          <p:spPr>
            <a:xfrm>
              <a:off x="574675" y="2827859"/>
              <a:ext cx="436192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360</a:t>
              </a:r>
              <a:r>
                <a:rPr lang="ko-KR" altLang="en-US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도 카메라 촬영</a:t>
              </a:r>
              <a:endParaRPr lang="en-US" altLang="ko-KR" sz="1400" dirty="0" smtClean="0">
                <a:solidFill>
                  <a:srgbClr val="202333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  <a:p>
              <a:endParaRPr lang="en-US" altLang="ko-KR" sz="1400" dirty="0" smtClean="0">
                <a:solidFill>
                  <a:srgbClr val="202333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  <a:p>
              <a:r>
                <a:rPr lang="ko-KR" altLang="en-US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영상 편집</a:t>
              </a:r>
              <a:endParaRPr lang="en-US" altLang="ko-KR" sz="1400" dirty="0">
                <a:solidFill>
                  <a:srgbClr val="202333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78402" y="2744144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2" descr="http://www.bloter.net/wp-content/uploads/2016/11/Navercast_Unity_01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30000" y1="49201" x2="30000" y2="49201"/>
                        <a14:foregroundMark x1="45400" y1="48490" x2="45400" y2="48490"/>
                        <a14:foregroundMark x1="55600" y1="46536" x2="55600" y2="46536"/>
                        <a14:foregroundMark x1="66500" y1="41385" x2="66500" y2="41385"/>
                        <a14:foregroundMark x1="66300" y1="36057" x2="66300" y2="36057"/>
                        <a14:foregroundMark x1="71300" y1="39787" x2="71300" y2="39787"/>
                        <a14:foregroundMark x1="77000" y1="49023" x2="77000" y2="4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80" t="21881" r="11982" b="24416"/>
          <a:stretch/>
        </p:blipFill>
        <p:spPr bwMode="auto">
          <a:xfrm>
            <a:off x="4790703" y="3348713"/>
            <a:ext cx="1804342" cy="7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Leewoongi\Downloads\virtual-realit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5900" y="3214687"/>
            <a:ext cx="1071563" cy="1071563"/>
          </a:xfrm>
          <a:prstGeom prst="rect">
            <a:avLst/>
          </a:prstGeom>
          <a:noFill/>
        </p:spPr>
      </p:pic>
      <p:cxnSp>
        <p:nvCxnSpPr>
          <p:cNvPr id="68" name="직선 화살표 연결선 67"/>
          <p:cNvCxnSpPr>
            <a:stCxn id="16387" idx="3"/>
          </p:cNvCxnSpPr>
          <p:nvPr/>
        </p:nvCxnSpPr>
        <p:spPr>
          <a:xfrm>
            <a:off x="2225675" y="3741738"/>
            <a:ext cx="2470150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5143499" y="4225987"/>
            <a:ext cx="2924176" cy="945489"/>
            <a:chOff x="574675" y="2744144"/>
            <a:chExt cx="4361928" cy="945489"/>
          </a:xfrm>
        </p:grpSpPr>
        <p:sp>
          <p:nvSpPr>
            <p:cNvPr id="70" name="TextBox 88"/>
            <p:cNvSpPr txBox="1"/>
            <p:nvPr/>
          </p:nvSpPr>
          <p:spPr>
            <a:xfrm>
              <a:off x="574675" y="2827859"/>
              <a:ext cx="436192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Unity</a:t>
              </a:r>
            </a:p>
            <a:p>
              <a:endParaRPr lang="en-US" altLang="ko-KR" sz="1400" dirty="0" smtClean="0">
                <a:solidFill>
                  <a:srgbClr val="202333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  <a:p>
              <a:r>
                <a:rPr lang="ko-KR" altLang="en-US" sz="1400" dirty="0" err="1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인터럭션</a:t>
              </a:r>
              <a:r>
                <a:rPr lang="ko-KR" altLang="en-US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 추가 </a:t>
              </a:r>
              <a:endParaRPr lang="en-US" altLang="ko-KR" sz="1400" dirty="0" smtClean="0">
                <a:solidFill>
                  <a:srgbClr val="202333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  <a:p>
              <a:r>
                <a:rPr lang="en-US" altLang="ko-KR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oculus </a:t>
              </a:r>
              <a:r>
                <a:rPr lang="ko-KR" altLang="en-US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환경 설정</a:t>
              </a:r>
              <a:r>
                <a:rPr lang="en-US" altLang="ko-KR" sz="140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  </a:t>
              </a: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578402" y="2744144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화살표 연결선 71"/>
          <p:cNvCxnSpPr/>
          <p:nvPr/>
        </p:nvCxnSpPr>
        <p:spPr>
          <a:xfrm>
            <a:off x="6511925" y="3751263"/>
            <a:ext cx="2470150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6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5762625" y="1743076"/>
            <a:ext cx="5195887" cy="2657474"/>
            <a:chOff x="5762625" y="1743076"/>
            <a:chExt cx="5195887" cy="2657474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2625" y="1743076"/>
              <a:ext cx="5195887" cy="265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5895975" y="3295650"/>
              <a:ext cx="904875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943600" y="1724025"/>
            <a:ext cx="5029200" cy="3319463"/>
            <a:chOff x="5943600" y="1724025"/>
            <a:chExt cx="5029200" cy="3319463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3600" y="1724025"/>
              <a:ext cx="5029200" cy="331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6296025" y="3619500"/>
              <a:ext cx="7143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4675" y="539750"/>
            <a:ext cx="1001995" cy="385879"/>
            <a:chOff x="8075591" y="3652660"/>
            <a:chExt cx="2424451" cy="933682"/>
          </a:xfrm>
        </p:grpSpPr>
        <p:sp>
          <p:nvSpPr>
            <p:cNvPr id="11" name="직사각형 10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METRICS 2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4355" y="1183524"/>
            <a:ext cx="45471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Unity </a:t>
            </a:r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환경설정</a:t>
            </a:r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74675" y="2456860"/>
            <a:ext cx="4361928" cy="363369"/>
            <a:chOff x="574675" y="2726100"/>
            <a:chExt cx="4361928" cy="363369"/>
          </a:xfrm>
        </p:grpSpPr>
        <p:sp>
          <p:nvSpPr>
            <p:cNvPr id="15" name="TextBox 88"/>
            <p:cNvSpPr txBox="1"/>
            <p:nvPr/>
          </p:nvSpPr>
          <p:spPr>
            <a:xfrm>
              <a:off x="574675" y="2827859"/>
              <a:ext cx="4361928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spc="30" dirty="0" err="1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유니티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 버전은 </a:t>
              </a:r>
              <a:r>
                <a:rPr lang="en-US" altLang="ko-KR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2018.3.7f1 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버전을 설치</a:t>
              </a:r>
              <a:endParaRPr lang="en-US" altLang="ko-KR" sz="1500" spc="30" dirty="0" smtClean="0">
                <a:solidFill>
                  <a:srgbClr val="FE1B2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74675" y="2726100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434964" y="391261"/>
            <a:ext cx="1928399" cy="289670"/>
            <a:chOff x="557353" y="2453513"/>
            <a:chExt cx="1928399" cy="28967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78402" y="2453513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88"/>
            <p:cNvSpPr txBox="1"/>
            <p:nvPr/>
          </p:nvSpPr>
          <p:spPr>
            <a:xfrm>
              <a:off x="557353" y="2527739"/>
              <a:ext cx="19283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순서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962650" y="1747528"/>
            <a:ext cx="4981576" cy="3267278"/>
            <a:chOff x="5962650" y="1747528"/>
            <a:chExt cx="4981576" cy="326727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50" y="1747528"/>
              <a:ext cx="4981576" cy="2672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직선 화살표 연결선 25"/>
            <p:cNvCxnSpPr/>
            <p:nvPr/>
          </p:nvCxnSpPr>
          <p:spPr>
            <a:xfrm flipV="1">
              <a:off x="6296025" y="4305300"/>
              <a:ext cx="390525" cy="447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88"/>
            <p:cNvSpPr txBox="1"/>
            <p:nvPr/>
          </p:nvSpPr>
          <p:spPr>
            <a:xfrm>
              <a:off x="6035039" y="4800600"/>
              <a:ext cx="556261" cy="214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클릭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99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574675" y="539750"/>
            <a:ext cx="1001995" cy="385879"/>
            <a:chOff x="8075591" y="3652660"/>
            <a:chExt cx="2424451" cy="933682"/>
          </a:xfrm>
        </p:grpSpPr>
        <p:sp>
          <p:nvSpPr>
            <p:cNvPr id="11" name="직사각형 10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METRICS 2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4355" y="1183524"/>
            <a:ext cx="45471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Unity </a:t>
            </a:r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환경설정</a:t>
            </a:r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74" y="1981200"/>
            <a:ext cx="478810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그룹 28"/>
          <p:cNvGrpSpPr/>
          <p:nvPr/>
        </p:nvGrpSpPr>
        <p:grpSpPr>
          <a:xfrm>
            <a:off x="6505575" y="1684672"/>
            <a:ext cx="3362325" cy="4058653"/>
            <a:chOff x="5410200" y="1960897"/>
            <a:chExt cx="3362325" cy="4058653"/>
          </a:xfrm>
        </p:grpSpPr>
        <p:grpSp>
          <p:nvGrpSpPr>
            <p:cNvPr id="27" name="그룹 26"/>
            <p:cNvGrpSpPr/>
            <p:nvPr/>
          </p:nvGrpSpPr>
          <p:grpSpPr>
            <a:xfrm>
              <a:off x="5419725" y="1960897"/>
              <a:ext cx="3352800" cy="4058653"/>
              <a:chOff x="5419725" y="1960897"/>
              <a:chExt cx="3352800" cy="4058653"/>
            </a:xfrm>
          </p:grpSpPr>
          <p:pic>
            <p:nvPicPr>
              <p:cNvPr id="3686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19725" y="1960897"/>
                <a:ext cx="3352800" cy="4058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743700" y="4591050"/>
                <a:ext cx="1847850" cy="228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5410200" y="2762250"/>
              <a:ext cx="1009650" cy="95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199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6"/>
          <p:cNvGrpSpPr/>
          <p:nvPr/>
        </p:nvGrpSpPr>
        <p:grpSpPr>
          <a:xfrm>
            <a:off x="5762625" y="1743076"/>
            <a:ext cx="5195887" cy="2657474"/>
            <a:chOff x="5762625" y="1743076"/>
            <a:chExt cx="5195887" cy="2657474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2625" y="1743076"/>
              <a:ext cx="5195887" cy="265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5895975" y="3295650"/>
              <a:ext cx="904875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3"/>
          <p:cNvGrpSpPr/>
          <p:nvPr/>
        </p:nvGrpSpPr>
        <p:grpSpPr>
          <a:xfrm>
            <a:off x="5943600" y="1724025"/>
            <a:ext cx="5029200" cy="3319463"/>
            <a:chOff x="5943600" y="1724025"/>
            <a:chExt cx="5029200" cy="3319463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3600" y="1724025"/>
              <a:ext cx="5029200" cy="331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6296025" y="3619500"/>
              <a:ext cx="7143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9"/>
          <p:cNvGrpSpPr/>
          <p:nvPr/>
        </p:nvGrpSpPr>
        <p:grpSpPr>
          <a:xfrm>
            <a:off x="574675" y="539750"/>
            <a:ext cx="1001995" cy="385879"/>
            <a:chOff x="8075591" y="3652660"/>
            <a:chExt cx="2424451" cy="933682"/>
          </a:xfrm>
        </p:grpSpPr>
        <p:sp>
          <p:nvSpPr>
            <p:cNvPr id="11" name="직사각형 10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METRICS 2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4355" y="1183524"/>
            <a:ext cx="45471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Unity </a:t>
            </a:r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환경설정</a:t>
            </a:r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5" name="그룹 13"/>
          <p:cNvGrpSpPr/>
          <p:nvPr/>
        </p:nvGrpSpPr>
        <p:grpSpPr>
          <a:xfrm>
            <a:off x="574675" y="2456860"/>
            <a:ext cx="4361928" cy="363369"/>
            <a:chOff x="574675" y="2726100"/>
            <a:chExt cx="4361928" cy="363369"/>
          </a:xfrm>
        </p:grpSpPr>
        <p:sp>
          <p:nvSpPr>
            <p:cNvPr id="15" name="TextBox 88"/>
            <p:cNvSpPr txBox="1"/>
            <p:nvPr/>
          </p:nvSpPr>
          <p:spPr>
            <a:xfrm>
              <a:off x="574675" y="2827859"/>
              <a:ext cx="4361928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spc="30" dirty="0" err="1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유니티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 버전은 </a:t>
              </a:r>
              <a:r>
                <a:rPr lang="en-US" altLang="ko-KR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2018.3.7f1 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버전을 설치</a:t>
              </a:r>
              <a:endParaRPr lang="en-US" altLang="ko-KR" sz="1500" spc="30" dirty="0" smtClean="0">
                <a:solidFill>
                  <a:srgbClr val="FE1B2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74675" y="2726100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6"/>
          <p:cNvGrpSpPr/>
          <p:nvPr/>
        </p:nvGrpSpPr>
        <p:grpSpPr>
          <a:xfrm>
            <a:off x="5434964" y="391261"/>
            <a:ext cx="1928399" cy="289670"/>
            <a:chOff x="557353" y="2453513"/>
            <a:chExt cx="1928399" cy="28967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78402" y="2453513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88"/>
            <p:cNvSpPr txBox="1"/>
            <p:nvPr/>
          </p:nvSpPr>
          <p:spPr>
            <a:xfrm>
              <a:off x="557353" y="2527739"/>
              <a:ext cx="19283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순서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7" name="그룹 30"/>
          <p:cNvGrpSpPr/>
          <p:nvPr/>
        </p:nvGrpSpPr>
        <p:grpSpPr>
          <a:xfrm>
            <a:off x="5962650" y="1747528"/>
            <a:ext cx="4981576" cy="3267278"/>
            <a:chOff x="5962650" y="1747528"/>
            <a:chExt cx="4981576" cy="326727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50" y="1747528"/>
              <a:ext cx="4981576" cy="2672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직선 화살표 연결선 25"/>
            <p:cNvCxnSpPr/>
            <p:nvPr/>
          </p:nvCxnSpPr>
          <p:spPr>
            <a:xfrm flipV="1">
              <a:off x="6296025" y="4305300"/>
              <a:ext cx="390525" cy="447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88"/>
            <p:cNvSpPr txBox="1"/>
            <p:nvPr/>
          </p:nvSpPr>
          <p:spPr>
            <a:xfrm>
              <a:off x="6035039" y="4800600"/>
              <a:ext cx="556261" cy="214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클릭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99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6"/>
          <p:cNvGrpSpPr/>
          <p:nvPr/>
        </p:nvGrpSpPr>
        <p:grpSpPr>
          <a:xfrm>
            <a:off x="5762625" y="1743076"/>
            <a:ext cx="5195887" cy="2657474"/>
            <a:chOff x="5762625" y="1743076"/>
            <a:chExt cx="5195887" cy="2657474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2625" y="1743076"/>
              <a:ext cx="5195887" cy="265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5895975" y="3295650"/>
              <a:ext cx="904875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3"/>
          <p:cNvGrpSpPr/>
          <p:nvPr/>
        </p:nvGrpSpPr>
        <p:grpSpPr>
          <a:xfrm>
            <a:off x="5943600" y="1724025"/>
            <a:ext cx="5029200" cy="3319463"/>
            <a:chOff x="5943600" y="1724025"/>
            <a:chExt cx="5029200" cy="3319463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3600" y="1724025"/>
              <a:ext cx="5029200" cy="331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6296025" y="3619500"/>
              <a:ext cx="7143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9"/>
          <p:cNvGrpSpPr/>
          <p:nvPr/>
        </p:nvGrpSpPr>
        <p:grpSpPr>
          <a:xfrm>
            <a:off x="574675" y="539750"/>
            <a:ext cx="1001995" cy="385879"/>
            <a:chOff x="8075591" y="3652660"/>
            <a:chExt cx="2424451" cy="933682"/>
          </a:xfrm>
        </p:grpSpPr>
        <p:sp>
          <p:nvSpPr>
            <p:cNvPr id="11" name="직사각형 10"/>
            <p:cNvSpPr/>
            <p:nvPr/>
          </p:nvSpPr>
          <p:spPr>
            <a:xfrm>
              <a:off x="8075591" y="3652660"/>
              <a:ext cx="2424451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METRICS 2</a:t>
              </a:r>
              <a:endParaRPr lang="ko-KR" altLang="en-US" sz="1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4355" y="1183524"/>
            <a:ext cx="45471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Unity </a:t>
            </a:r>
            <a:r>
              <a:rPr lang="ko-KR" altLang="en-US" sz="3000" spc="-100" dirty="0" smtClean="0">
                <a:solidFill>
                  <a:srgbClr val="202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환경설정</a:t>
            </a:r>
            <a:endParaRPr lang="en-US" altLang="ko-KR" sz="3000" spc="-100" dirty="0" smtClean="0">
              <a:solidFill>
                <a:srgbClr val="20233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5" name="그룹 13"/>
          <p:cNvGrpSpPr/>
          <p:nvPr/>
        </p:nvGrpSpPr>
        <p:grpSpPr>
          <a:xfrm>
            <a:off x="574675" y="2456860"/>
            <a:ext cx="4361928" cy="363369"/>
            <a:chOff x="574675" y="2726100"/>
            <a:chExt cx="4361928" cy="363369"/>
          </a:xfrm>
        </p:grpSpPr>
        <p:sp>
          <p:nvSpPr>
            <p:cNvPr id="15" name="TextBox 88"/>
            <p:cNvSpPr txBox="1"/>
            <p:nvPr/>
          </p:nvSpPr>
          <p:spPr>
            <a:xfrm>
              <a:off x="574675" y="2827859"/>
              <a:ext cx="4361928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700" spc="30" dirty="0" err="1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유니티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 버전은 </a:t>
              </a:r>
              <a:r>
                <a:rPr lang="en-US" altLang="ko-KR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2018.3.7f1 </a:t>
              </a:r>
              <a:r>
                <a:rPr lang="ko-KR" altLang="en-US" sz="1700" spc="30" dirty="0" smtClean="0">
                  <a:solidFill>
                    <a:srgbClr val="202333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버전을 설치</a:t>
              </a:r>
              <a:endParaRPr lang="en-US" altLang="ko-KR" sz="1500" spc="30" dirty="0" smtClean="0">
                <a:solidFill>
                  <a:srgbClr val="FE1B2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74675" y="2726100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6"/>
          <p:cNvGrpSpPr/>
          <p:nvPr/>
        </p:nvGrpSpPr>
        <p:grpSpPr>
          <a:xfrm>
            <a:off x="5434964" y="391261"/>
            <a:ext cx="1928399" cy="289670"/>
            <a:chOff x="557353" y="2453513"/>
            <a:chExt cx="1928399" cy="28967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78402" y="2453513"/>
              <a:ext cx="108000" cy="0"/>
            </a:xfrm>
            <a:prstGeom prst="line">
              <a:avLst/>
            </a:prstGeom>
            <a:ln w="127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88"/>
            <p:cNvSpPr txBox="1"/>
            <p:nvPr/>
          </p:nvSpPr>
          <p:spPr>
            <a:xfrm>
              <a:off x="557353" y="2527739"/>
              <a:ext cx="19283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순서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7" name="그룹 30"/>
          <p:cNvGrpSpPr/>
          <p:nvPr/>
        </p:nvGrpSpPr>
        <p:grpSpPr>
          <a:xfrm>
            <a:off x="5962650" y="1747528"/>
            <a:ext cx="4981576" cy="3267278"/>
            <a:chOff x="5962650" y="1747528"/>
            <a:chExt cx="4981576" cy="326727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2650" y="1747528"/>
              <a:ext cx="4981576" cy="2672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직선 화살표 연결선 25"/>
            <p:cNvCxnSpPr/>
            <p:nvPr/>
          </p:nvCxnSpPr>
          <p:spPr>
            <a:xfrm flipV="1">
              <a:off x="6296025" y="4305300"/>
              <a:ext cx="390525" cy="447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88"/>
            <p:cNvSpPr txBox="1"/>
            <p:nvPr/>
          </p:nvSpPr>
          <p:spPr>
            <a:xfrm>
              <a:off x="6035039" y="4800600"/>
              <a:ext cx="556261" cy="214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20233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클릭</a:t>
              </a:r>
              <a:endParaRPr lang="ko-KR" altLang="en-US" sz="1400" dirty="0">
                <a:solidFill>
                  <a:srgbClr val="20233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99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19801</TotalTime>
  <Words>75</Words>
  <Application>Microsoft Office PowerPoint</Application>
  <PresentationFormat>사용자 지정</PresentationFormat>
  <Paragraphs>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Leewoongi</cp:lastModifiedBy>
  <cp:revision>581</cp:revision>
  <dcterms:created xsi:type="dcterms:W3CDTF">2018-08-04T02:31:17Z</dcterms:created>
  <dcterms:modified xsi:type="dcterms:W3CDTF">2019-11-26T18:03:37Z</dcterms:modified>
</cp:coreProperties>
</file>