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C1CF3-9522-4F22-B55B-7956EF676C22}" v="2" dt="2025-06-05T01:34:08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1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원 이" userId="4efc3a31a45de557" providerId="LiveId" clId="{2F7C1CF3-9522-4F22-B55B-7956EF676C22}"/>
    <pc:docChg chg="custSel addSld modSld">
      <pc:chgData name="우원 이" userId="4efc3a31a45de557" providerId="LiveId" clId="{2F7C1CF3-9522-4F22-B55B-7956EF676C22}" dt="2025-06-09T00:21:56.326" v="1" actId="478"/>
      <pc:docMkLst>
        <pc:docMk/>
      </pc:docMkLst>
      <pc:sldChg chg="delSp new mod">
        <pc:chgData name="우원 이" userId="4efc3a31a45de557" providerId="LiveId" clId="{2F7C1CF3-9522-4F22-B55B-7956EF676C22}" dt="2025-06-09T00:21:56.326" v="1" actId="478"/>
        <pc:sldMkLst>
          <pc:docMk/>
          <pc:sldMk cId="1485639099" sldId="257"/>
        </pc:sldMkLst>
        <pc:spChg chg="del">
          <ac:chgData name="우원 이" userId="4efc3a31a45de557" providerId="LiveId" clId="{2F7C1CF3-9522-4F22-B55B-7956EF676C22}" dt="2025-06-09T00:21:56.326" v="1" actId="478"/>
          <ac:spMkLst>
            <pc:docMk/>
            <pc:sldMk cId="1485639099" sldId="257"/>
            <ac:spMk id="2" creationId="{A804CB0D-6292-E2CE-5427-FCD061D53D84}"/>
          </ac:spMkLst>
        </pc:spChg>
        <pc:spChg chg="del">
          <ac:chgData name="우원 이" userId="4efc3a31a45de557" providerId="LiveId" clId="{2F7C1CF3-9522-4F22-B55B-7956EF676C22}" dt="2025-06-09T00:21:56.326" v="1" actId="478"/>
          <ac:spMkLst>
            <pc:docMk/>
            <pc:sldMk cId="1485639099" sldId="257"/>
            <ac:spMk id="3" creationId="{ABD77C77-9890-4355-2C8A-A3BC9117CE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D685-774F-6775-2B69-C054CAE9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7133DB-2996-881E-5E90-D893ED3FB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4BC08-7339-29D6-202F-28659EDD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731-4F74-4171-A60D-67F3CB1C6EE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96FC3-9D4B-1371-BA2A-A0374288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00A1D-DC61-C74E-CD12-5B84DE39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BE5D-297B-44D9-A6F3-D4590B6E4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58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413BF-0929-959B-7980-A8EF86F4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C84549-DE57-D5A2-DEC3-D18E0ABB1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690DC-54AD-5C13-61D5-D473285F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731-4F74-4171-A60D-67F3CB1C6EE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C8524-6AB9-212A-C4F1-A5DEF733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02174-AACE-5509-95FB-D4476868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BE5D-297B-44D9-A6F3-D4590B6E4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2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B95387-2505-ED03-68D9-B4D280150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C35DB-45A5-E96B-602E-1EE53EA05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40B4B-E5AC-58F6-C149-228A7DD5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731-4F74-4171-A60D-67F3CB1C6EE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ABEB8-82B2-CC4A-6EF4-F8699BBA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46C2F-E526-BCD6-AE04-93B5AC3D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BE5D-297B-44D9-A6F3-D4590B6E4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0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0D115-914E-ADD6-73F2-39EA648C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0C2F2-EB04-F966-7223-3C9822D3D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9C8515-F056-BB9C-2F41-86C954E1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731-4F74-4171-A60D-67F3CB1C6EE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53793-0146-CBB1-3654-8C857662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EAF5D-BDD9-E305-75FA-03D29C6E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BE5D-297B-44D9-A6F3-D4590B6E4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0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F4410-9764-CF9E-6D9D-0FF31299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FE2EC-628B-7265-2046-CF6575A42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71BED-B677-E1A4-CEE6-F810C6EB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731-4F74-4171-A60D-67F3CB1C6EE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FB1DE2-B019-3562-5524-766337C8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F71CA7-73C2-5E3E-1718-65373D62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BE5D-297B-44D9-A6F3-D4590B6E4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30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B799D-BDEC-9945-3347-5B2680E9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DEA3D-48DA-3270-E1AB-CBA1257BF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CAA58E-E442-FE5F-26F8-5618F19A1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A9A89-7827-76DF-1295-8B43F9BB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731-4F74-4171-A60D-67F3CB1C6EE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BCCA6B-3DA2-D7F4-3203-E6D1661E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D8B29-907C-11EA-4EEF-C22D732F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BE5D-297B-44D9-A6F3-D4590B6E4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80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1DDBC-ABD2-C71A-B2C5-45365E2A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4C20AE-8942-2287-19E5-EFE22257A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7D7F70-D5B0-3B37-9274-FCFBE23E4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EE4975-867E-E366-7751-370ED8EB5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2D39ED-1E4D-D179-3EB0-D7D181197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B46962-5E9F-94A6-0D03-2B9F3D83D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731-4F74-4171-A60D-67F3CB1C6EE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20878D-06C8-9790-C966-D8A7F802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19C69A-16DB-78BE-056A-9632FDDF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BE5D-297B-44D9-A6F3-D4590B6E4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7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CE6DD-B3FF-1213-EE61-7345DDEE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BA8078-46B7-FCCD-F449-B2857AB8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731-4F74-4171-A60D-67F3CB1C6EE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827742-2D8A-D12C-F30D-93C7E7D6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7197C5-175A-2850-C9D6-389ECE14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BE5D-297B-44D9-A6F3-D4590B6E4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92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480123-966F-86A2-C1E7-42795072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731-4F74-4171-A60D-67F3CB1C6EE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9683E2-4B7E-5C29-8EDD-6521CE24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70A302-7450-767B-646F-D9E220EB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BE5D-297B-44D9-A6F3-D4590B6E4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9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8D1AD-C379-A24E-5286-3A7187C1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0FB19-BF89-0DF3-D80B-545F52BC0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3CCCA3-C917-1CA3-A38F-6DA572F11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788324-4DA5-E22B-E4D0-4B92DCC9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731-4F74-4171-A60D-67F3CB1C6EE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9E6862-D2C1-3C47-B292-C931410C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40C9C-A383-26AF-A3FA-1AB120EB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BE5D-297B-44D9-A6F3-D4590B6E4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5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BD280-ECE2-16B6-AF7D-9030954F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C090D5-CD01-16DA-44C5-2DDA0A49E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A40A09-7E83-849D-2AF3-7C7ABE171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37955A-C6AD-AEF5-F652-0E653C33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1731-4F74-4171-A60D-67F3CB1C6EE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BD5A1-DE20-DCCC-1DDA-AAED5242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1C03B3-E7F9-B50F-94E1-0D2FEB12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6BE5D-297B-44D9-A6F3-D4590B6E4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97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7784C7-E3CA-978F-0966-53D2933C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F4C28-61EC-98AA-499E-333360260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431E7-E699-7CD2-9E23-903B1524A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B1731-4F74-4171-A60D-67F3CB1C6EE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3D841-1984-24BD-4DFD-20EF61BA3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D5B1A-EA9F-DEF4-E670-C8F11EDE3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06BE5D-297B-44D9-A6F3-D4590B6E4E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0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17BE7A-945C-5CE8-BB16-21605EBB08FF}"/>
              </a:ext>
            </a:extLst>
          </p:cNvPr>
          <p:cNvSpPr txBox="1"/>
          <p:nvPr/>
        </p:nvSpPr>
        <p:spPr>
          <a:xfrm>
            <a:off x="7316819" y="466383"/>
            <a:ext cx="42986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80V </a:t>
            </a:r>
            <a:r>
              <a:rPr lang="ko-KR" altLang="en-US" dirty="0"/>
              <a:t>전류센서 커넥터 </a:t>
            </a:r>
            <a:r>
              <a:rPr lang="en-US" altLang="ko-KR" dirty="0"/>
              <a:t>OPEN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CAN</a:t>
            </a:r>
            <a:r>
              <a:rPr lang="ko-KR" altLang="en-US" dirty="0"/>
              <a:t> </a:t>
            </a:r>
            <a:r>
              <a:rPr lang="en-US" altLang="ko-KR" dirty="0"/>
              <a:t>Pro </a:t>
            </a:r>
            <a:r>
              <a:rPr lang="ko-KR" altLang="en-US" dirty="0"/>
              <a:t>연결 </a:t>
            </a:r>
            <a:r>
              <a:rPr lang="en-US" altLang="ko-KR" dirty="0"/>
              <a:t>(</a:t>
            </a:r>
            <a:r>
              <a:rPr lang="ko-KR" altLang="en-US" dirty="0"/>
              <a:t>통신 속도 </a:t>
            </a:r>
            <a:r>
              <a:rPr lang="en-US" altLang="ko-KR" dirty="0"/>
              <a:t>500kbps)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① ENABLE, DATA </a:t>
            </a:r>
            <a:r>
              <a:rPr lang="ko-KR" altLang="en-US" dirty="0"/>
              <a:t>전송 </a:t>
            </a:r>
            <a:endParaRPr lang="en-US" altLang="ko-KR" dirty="0"/>
          </a:p>
          <a:p>
            <a:r>
              <a:rPr lang="en-US" altLang="ko-KR" dirty="0"/>
              <a:t>     CAN</a:t>
            </a:r>
            <a:r>
              <a:rPr lang="ko-KR" altLang="en-US" dirty="0"/>
              <a:t> </a:t>
            </a:r>
            <a:r>
              <a:rPr lang="en-US" altLang="ko-KR" dirty="0"/>
              <a:t>Pro “Receive”</a:t>
            </a:r>
            <a:r>
              <a:rPr lang="ko-KR" altLang="en-US" dirty="0"/>
              <a:t>창에서 </a:t>
            </a:r>
            <a:endParaRPr lang="en-US" altLang="ko-KR" dirty="0"/>
          </a:p>
          <a:p>
            <a:r>
              <a:rPr lang="en-US" altLang="ko-KR" dirty="0"/>
              <a:t>     “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0x68E: 10 09 62 F0 10 03 C2 06</a:t>
            </a:r>
            <a:r>
              <a:rPr lang="en-US" altLang="ko-KR" sz="1800" dirty="0">
                <a:effectLst/>
                <a:ea typeface="Calibri" panose="020F0502020204030204" pitchFamily="34" charset="0"/>
              </a:rPr>
              <a:t>” </a:t>
            </a:r>
          </a:p>
          <a:p>
            <a:r>
              <a:rPr lang="en-US" altLang="ko-KR" dirty="0">
                <a:ea typeface="Calibri" panose="020F0502020204030204" pitchFamily="34" charset="0"/>
              </a:rPr>
              <a:t>4.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dirty="0"/>
              <a:t> ENABLE, DATA </a:t>
            </a:r>
            <a:r>
              <a:rPr lang="ko-KR" altLang="en-US" dirty="0"/>
              <a:t>전송</a:t>
            </a:r>
            <a:endParaRPr lang="en-US" altLang="ko-KR" dirty="0"/>
          </a:p>
          <a:p>
            <a:r>
              <a:rPr lang="en-US" altLang="ko-KR" dirty="0"/>
              <a:t>    CAN</a:t>
            </a:r>
            <a:r>
              <a:rPr lang="ko-KR" altLang="en-US" dirty="0"/>
              <a:t> </a:t>
            </a:r>
            <a:r>
              <a:rPr lang="en-US" altLang="ko-KR" dirty="0"/>
              <a:t>Pro “Receive”</a:t>
            </a:r>
            <a:r>
              <a:rPr lang="ko-KR" altLang="en-US" dirty="0"/>
              <a:t>창에서 </a:t>
            </a:r>
            <a:endParaRPr lang="en-US" altLang="ko-KR" dirty="0"/>
          </a:p>
          <a:p>
            <a:r>
              <a:rPr lang="en-US" altLang="ko-KR" sz="1800" dirty="0">
                <a:effectLst/>
                <a:ea typeface="Calibri" panose="020F0502020204030204" pitchFamily="34" charset="0"/>
              </a:rPr>
              <a:t>    “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0x68E: 30 00 00</a:t>
            </a:r>
            <a:r>
              <a:rPr lang="en-US" altLang="ko-KR" sz="1800" dirty="0">
                <a:effectLst/>
                <a:ea typeface="Calibri" panose="020F0502020204030204" pitchFamily="34" charset="0"/>
              </a:rPr>
              <a:t>” </a:t>
            </a:r>
            <a:r>
              <a:rPr lang="ko-KR" altLang="en-US" sz="1800" dirty="0">
                <a:effectLst/>
                <a:ea typeface="Calibri" panose="020F0502020204030204" pitchFamily="34" charset="0"/>
              </a:rPr>
              <a:t>확인 후에</a:t>
            </a:r>
            <a:endParaRPr lang="en-US" altLang="ko-KR" sz="1800" dirty="0">
              <a:effectLst/>
              <a:ea typeface="Calibri" panose="020F0502020204030204" pitchFamily="34" charset="0"/>
            </a:endParaRPr>
          </a:p>
          <a:p>
            <a:r>
              <a:rPr lang="ko-KR" altLang="en-US" sz="1800" dirty="0">
                <a:effectLst/>
                <a:ea typeface="Calibri" panose="020F0502020204030204" pitchFamily="34" charset="0"/>
              </a:rPr>
              <a:t>   </a:t>
            </a:r>
            <a:r>
              <a:rPr lang="en-US" altLang="ko-KR" dirty="0">
                <a:latin typeface="맑은 고딕" panose="020B0503020000020004" pitchFamily="50" charset="-127"/>
                <a:ea typeface="Calibri" panose="020F0502020204030204" pitchFamily="34" charset="0"/>
              </a:rPr>
              <a:t>③</a:t>
            </a:r>
            <a:r>
              <a:rPr lang="en-US" altLang="ko-KR" dirty="0"/>
              <a:t> ENABLE, DATA </a:t>
            </a:r>
            <a:r>
              <a:rPr lang="ko-KR" altLang="en-US" dirty="0"/>
              <a:t>전송</a:t>
            </a:r>
            <a:endParaRPr lang="en-US" altLang="ko-KR" dirty="0"/>
          </a:p>
          <a:p>
            <a:r>
              <a:rPr lang="en-US" altLang="ko-KR" dirty="0"/>
              <a:t>5. Pack BMS </a:t>
            </a:r>
            <a:r>
              <a:rPr lang="ko-KR" altLang="en-US" dirty="0"/>
              <a:t>전원을 </a:t>
            </a:r>
            <a:r>
              <a:rPr lang="en-US" altLang="ko-KR" dirty="0"/>
              <a:t>OFF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ON </a:t>
            </a:r>
            <a:r>
              <a:rPr lang="ko-KR" altLang="en-US" dirty="0"/>
              <a:t>후에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sz="1800" dirty="0">
              <a:effectLst/>
              <a:ea typeface="Calibri" panose="020F0502020204030204" pitchFamily="34" charset="0"/>
            </a:endParaRPr>
          </a:p>
          <a:p>
            <a:r>
              <a:rPr lang="en-US" altLang="ko-KR" dirty="0">
                <a:ea typeface="Calibri" panose="020F0502020204030204" pitchFamily="34" charset="0"/>
              </a:rPr>
              <a:t>  </a:t>
            </a:r>
            <a:endParaRPr lang="en-US" altLang="ko-KR" sz="1800" dirty="0">
              <a:effectLst/>
              <a:ea typeface="Calibri" panose="020F0502020204030204" pitchFamily="34" charset="0"/>
            </a:endParaRPr>
          </a:p>
          <a:p>
            <a:r>
              <a:rPr lang="en-US" altLang="ko-KR" dirty="0">
                <a:ea typeface="Calibri" panose="020F0502020204030204" pitchFamily="34" charset="0"/>
              </a:rPr>
              <a:t>  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7AAD281-940F-E016-9DBE-72FD5109C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66383"/>
            <a:ext cx="6745320" cy="247684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ECA961C-A356-B42F-A400-9E8AB7DF3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13" y="3165141"/>
            <a:ext cx="6846693" cy="3283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AA29F3-FE1B-B77D-7BD6-7A2972E5F67B}"/>
              </a:ext>
            </a:extLst>
          </p:cNvPr>
          <p:cNvSpPr txBox="1"/>
          <p:nvPr/>
        </p:nvSpPr>
        <p:spPr>
          <a:xfrm>
            <a:off x="190500" y="45651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4D544-1DC7-095A-CE60-D84CC1D8DFFB}"/>
              </a:ext>
            </a:extLst>
          </p:cNvPr>
          <p:cNvSpPr txBox="1"/>
          <p:nvPr/>
        </p:nvSpPr>
        <p:spPr>
          <a:xfrm>
            <a:off x="190500" y="47870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3C065-42FA-6527-E71C-0B00E5D46250}"/>
              </a:ext>
            </a:extLst>
          </p:cNvPr>
          <p:cNvSpPr txBox="1"/>
          <p:nvPr/>
        </p:nvSpPr>
        <p:spPr>
          <a:xfrm>
            <a:off x="190500" y="50266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146A83C-A17C-1841-D9B1-89F3CB110372}"/>
              </a:ext>
            </a:extLst>
          </p:cNvPr>
          <p:cNvCxnSpPr/>
          <p:nvPr/>
        </p:nvCxnSpPr>
        <p:spPr>
          <a:xfrm>
            <a:off x="745811" y="1562100"/>
            <a:ext cx="638050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68E5E52-C05C-85E6-A694-A226CC27F176}"/>
              </a:ext>
            </a:extLst>
          </p:cNvPr>
          <p:cNvCxnSpPr/>
          <p:nvPr/>
        </p:nvCxnSpPr>
        <p:spPr>
          <a:xfrm>
            <a:off x="745810" y="2943229"/>
            <a:ext cx="638050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7D474609-AEFE-9320-CC0E-CC842D5A73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593945"/>
              </p:ext>
            </p:extLst>
          </p:nvPr>
        </p:nvGraphicFramePr>
        <p:xfrm>
          <a:off x="7997825" y="5395996"/>
          <a:ext cx="12477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4" imgW="1247731" imgH="514350" progId="Package">
                  <p:embed/>
                </p:oleObj>
              </mc:Choice>
              <mc:Fallback>
                <p:oleObj name="포장기 셸 개체" showAsIcon="1" r:id="rId4" imgW="1247731" imgH="514350" progId="Package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7D474609-AEFE-9320-CC0E-CC842D5A7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7825" y="5395996"/>
                        <a:ext cx="12477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26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63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82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Office 테마</vt:lpstr>
      <vt:lpstr>포장기 셸 개체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우원 이</dc:creator>
  <cp:lastModifiedBy>우원 이</cp:lastModifiedBy>
  <cp:revision>3</cp:revision>
  <dcterms:created xsi:type="dcterms:W3CDTF">2024-09-24T08:45:25Z</dcterms:created>
  <dcterms:modified xsi:type="dcterms:W3CDTF">2025-06-09T00:21:59Z</dcterms:modified>
</cp:coreProperties>
</file>