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9"/>
  </p:notesMasterIdLst>
  <p:sldIdLst>
    <p:sldId id="362" r:id="rId2"/>
    <p:sldId id="365" r:id="rId3"/>
    <p:sldId id="358" r:id="rId4"/>
    <p:sldId id="366" r:id="rId5"/>
    <p:sldId id="367" r:id="rId6"/>
    <p:sldId id="368" r:id="rId7"/>
    <p:sldId id="369" r:id="rId8"/>
    <p:sldId id="372" r:id="rId9"/>
    <p:sldId id="378" r:id="rId10"/>
    <p:sldId id="379" r:id="rId11"/>
    <p:sldId id="380" r:id="rId12"/>
    <p:sldId id="370" r:id="rId13"/>
    <p:sldId id="371" r:id="rId14"/>
    <p:sldId id="373" r:id="rId15"/>
    <p:sldId id="375" r:id="rId16"/>
    <p:sldId id="376" r:id="rId17"/>
    <p:sldId id="374" r:id="rId18"/>
  </p:sldIdLst>
  <p:sldSz cx="9144000" cy="6858000" type="screen4x3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181" userDrawn="1">
          <p15:clr>
            <a:srgbClr val="A4A3A4"/>
          </p15:clr>
        </p15:guide>
        <p15:guide id="3" pos="5579" userDrawn="1">
          <p15:clr>
            <a:srgbClr val="A4A3A4"/>
          </p15:clr>
        </p15:guide>
        <p15:guide id="4" orient="horz" pos="3974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  <p15:guide id="6" pos="295" userDrawn="1">
          <p15:clr>
            <a:srgbClr val="A4A3A4"/>
          </p15:clr>
        </p15:guide>
        <p15:guide id="7" pos="5465" userDrawn="1">
          <p15:clr>
            <a:srgbClr val="A4A3A4"/>
          </p15:clr>
        </p15:guide>
        <p15:guide id="10" orient="horz" pos="1661" userDrawn="1">
          <p15:clr>
            <a:srgbClr val="A4A3A4"/>
          </p15:clr>
        </p15:guide>
        <p15:guide id="11" orient="horz" pos="2024" userDrawn="1">
          <p15:clr>
            <a:srgbClr val="A4A3A4"/>
          </p15:clr>
        </p15:guide>
        <p15:guide id="12" orient="horz" pos="799" userDrawn="1">
          <p15:clr>
            <a:srgbClr val="A4A3A4"/>
          </p15:clr>
        </p15:guide>
        <p15:guide id="1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82C836"/>
    <a:srgbClr val="034C83"/>
    <a:srgbClr val="FFFFCC"/>
    <a:srgbClr val="99FF99"/>
    <a:srgbClr val="04DAF0"/>
    <a:srgbClr val="FF9900"/>
    <a:srgbClr val="6BA6A5"/>
    <a:srgbClr val="000000"/>
    <a:srgbClr val="9CC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C771B-2D83-4054-A890-60D75049A607}" v="15" dt="2025-06-01T04:22:21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920" autoAdjust="0"/>
  </p:normalViewPr>
  <p:slideViewPr>
    <p:cSldViewPr snapToGrid="0" showGuides="1">
      <p:cViewPr varScale="1">
        <p:scale>
          <a:sx n="104" d="100"/>
          <a:sy n="104" d="100"/>
        </p:scale>
        <p:origin x="1110" y="120"/>
      </p:cViewPr>
      <p:guideLst>
        <p:guide orient="horz" pos="618"/>
        <p:guide pos="181"/>
        <p:guide pos="5579"/>
        <p:guide orient="horz" pos="3974"/>
        <p:guide orient="horz" pos="527"/>
        <p:guide pos="295"/>
        <p:guide pos="5465"/>
        <p:guide orient="horz" pos="1661"/>
        <p:guide orient="horz" pos="2024"/>
        <p:guide orient="horz" pos="799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영민 이" userId="96518ae5c4dec1a3" providerId="LiveId" clId="{A70C771B-2D83-4054-A890-60D75049A607}"/>
    <pc:docChg chg="undo custSel addSld delSld modSld sldOrd">
      <pc:chgData name="영민 이" userId="96518ae5c4dec1a3" providerId="LiveId" clId="{A70C771B-2D83-4054-A890-60D75049A607}" dt="2025-06-01T07:04:58.402" v="3419" actId="20577"/>
      <pc:docMkLst>
        <pc:docMk/>
      </pc:docMkLst>
      <pc:sldChg chg="del">
        <pc:chgData name="영민 이" userId="96518ae5c4dec1a3" providerId="LiveId" clId="{A70C771B-2D83-4054-A890-60D75049A607}" dt="2025-06-01T04:00:23.327" v="3335" actId="47"/>
        <pc:sldMkLst>
          <pc:docMk/>
          <pc:sldMk cId="0" sldId="359"/>
        </pc:sldMkLst>
      </pc:sldChg>
      <pc:sldChg chg="modSp mod">
        <pc:chgData name="영민 이" userId="96518ae5c4dec1a3" providerId="LiveId" clId="{A70C771B-2D83-4054-A890-60D75049A607}" dt="2025-05-31T06:28:16.348" v="66" actId="1076"/>
        <pc:sldMkLst>
          <pc:docMk/>
          <pc:sldMk cId="885808127" sldId="368"/>
        </pc:sldMkLst>
        <pc:picChg chg="mod">
          <ac:chgData name="영민 이" userId="96518ae5c4dec1a3" providerId="LiveId" clId="{A70C771B-2D83-4054-A890-60D75049A607}" dt="2025-05-31T06:28:16.348" v="66" actId="1076"/>
          <ac:picMkLst>
            <pc:docMk/>
            <pc:sldMk cId="885808127" sldId="368"/>
            <ac:picMk id="11" creationId="{ED59E9EE-30DD-2E2E-B258-44892F6434C7}"/>
          </ac:picMkLst>
        </pc:picChg>
      </pc:sldChg>
      <pc:sldChg chg="modSp mod">
        <pc:chgData name="영민 이" userId="96518ae5c4dec1a3" providerId="LiveId" clId="{A70C771B-2D83-4054-A890-60D75049A607}" dt="2025-05-31T06:28:27.973" v="69" actId="1076"/>
        <pc:sldMkLst>
          <pc:docMk/>
          <pc:sldMk cId="3540886152" sldId="369"/>
        </pc:sldMkLst>
        <pc:picChg chg="mod">
          <ac:chgData name="영민 이" userId="96518ae5c4dec1a3" providerId="LiveId" clId="{A70C771B-2D83-4054-A890-60D75049A607}" dt="2025-05-31T06:28:27.973" v="69" actId="1076"/>
          <ac:picMkLst>
            <pc:docMk/>
            <pc:sldMk cId="3540886152" sldId="369"/>
            <ac:picMk id="6" creationId="{B8C47C9C-D65C-7363-7E2A-A0DC26D42ABD}"/>
          </ac:picMkLst>
        </pc:picChg>
      </pc:sldChg>
      <pc:sldChg chg="modSp mod">
        <pc:chgData name="영민 이" userId="96518ae5c4dec1a3" providerId="LiveId" clId="{A70C771B-2D83-4054-A890-60D75049A607}" dt="2025-05-31T06:58:52.999" v="1464" actId="20577"/>
        <pc:sldMkLst>
          <pc:docMk/>
          <pc:sldMk cId="2265102869" sldId="370"/>
        </pc:sldMkLst>
        <pc:spChg chg="mod">
          <ac:chgData name="영민 이" userId="96518ae5c4dec1a3" providerId="LiveId" clId="{A70C771B-2D83-4054-A890-60D75049A607}" dt="2025-05-31T06:58:52.999" v="1464" actId="20577"/>
          <ac:spMkLst>
            <pc:docMk/>
            <pc:sldMk cId="2265102869" sldId="370"/>
            <ac:spMk id="14" creationId="{B81ABC4F-A1CD-42C0-722C-80AD90CAB76E}"/>
          </ac:spMkLst>
        </pc:spChg>
        <pc:spChg chg="mod">
          <ac:chgData name="영민 이" userId="96518ae5c4dec1a3" providerId="LiveId" clId="{A70C771B-2D83-4054-A890-60D75049A607}" dt="2025-05-31T06:26:37.474" v="62" actId="20577"/>
          <ac:spMkLst>
            <pc:docMk/>
            <pc:sldMk cId="2265102869" sldId="370"/>
            <ac:spMk id="17" creationId="{AF5CC31B-CD52-29D1-E2D8-4A67B18613E8}"/>
          </ac:spMkLst>
        </pc:spChg>
      </pc:sldChg>
      <pc:sldChg chg="addSp delSp modSp mod">
        <pc:chgData name="영민 이" userId="96518ae5c4dec1a3" providerId="LiveId" clId="{A70C771B-2D83-4054-A890-60D75049A607}" dt="2025-06-01T04:22:35.429" v="3417"/>
        <pc:sldMkLst>
          <pc:docMk/>
          <pc:sldMk cId="2913894324" sldId="375"/>
        </pc:sldMkLst>
        <pc:spChg chg="del mod">
          <ac:chgData name="영민 이" userId="96518ae5c4dec1a3" providerId="LiveId" clId="{A70C771B-2D83-4054-A890-60D75049A607}" dt="2025-06-01T04:19:53.685" v="3339"/>
          <ac:spMkLst>
            <pc:docMk/>
            <pc:sldMk cId="2913894324" sldId="375"/>
            <ac:spMk id="15" creationId="{5AB75382-F715-458F-EE4A-BF61FA170C46}"/>
          </ac:spMkLst>
        </pc:spChg>
        <pc:spChg chg="del mod">
          <ac:chgData name="영민 이" userId="96518ae5c4dec1a3" providerId="LiveId" clId="{A70C771B-2D83-4054-A890-60D75049A607}" dt="2025-06-01T04:22:35.429" v="3417"/>
          <ac:spMkLst>
            <pc:docMk/>
            <pc:sldMk cId="2913894324" sldId="375"/>
            <ac:spMk id="16" creationId="{B3E8C2EC-F0CD-B013-9EA7-DFD10578AD3F}"/>
          </ac:spMkLst>
        </pc:spChg>
        <pc:spChg chg="mod">
          <ac:chgData name="영민 이" userId="96518ae5c4dec1a3" providerId="LiveId" clId="{A70C771B-2D83-4054-A890-60D75049A607}" dt="2025-06-01T04:22:26.523" v="3413" actId="20577"/>
          <ac:spMkLst>
            <pc:docMk/>
            <pc:sldMk cId="2913894324" sldId="375"/>
            <ac:spMk id="17" creationId="{306EFD52-3592-1F63-A77E-8C8EAEC74580}"/>
          </ac:spMkLst>
        </pc:spChg>
        <pc:picChg chg="add mod">
          <ac:chgData name="영민 이" userId="96518ae5c4dec1a3" providerId="LiveId" clId="{A70C771B-2D83-4054-A890-60D75049A607}" dt="2025-06-01T04:20:15.585" v="3348" actId="14100"/>
          <ac:picMkLst>
            <pc:docMk/>
            <pc:sldMk cId="2913894324" sldId="375"/>
            <ac:picMk id="14" creationId="{752D3563-9B32-A0B5-0074-A235FC8E3D7F}"/>
          </ac:picMkLst>
        </pc:picChg>
        <pc:picChg chg="add mod">
          <ac:chgData name="영민 이" userId="96518ae5c4dec1a3" providerId="LiveId" clId="{A70C771B-2D83-4054-A890-60D75049A607}" dt="2025-06-01T04:22:30.661" v="3415" actId="1076"/>
          <ac:picMkLst>
            <pc:docMk/>
            <pc:sldMk cId="2913894324" sldId="375"/>
            <ac:picMk id="21" creationId="{44FF168E-691B-CD34-1D77-68BD871DD8A3}"/>
          </ac:picMkLst>
        </pc:picChg>
        <pc:picChg chg="add mod">
          <ac:chgData name="영민 이" userId="96518ae5c4dec1a3" providerId="LiveId" clId="{A70C771B-2D83-4054-A890-60D75049A607}" dt="2025-06-01T04:22:28.921" v="3414" actId="1076"/>
          <ac:picMkLst>
            <pc:docMk/>
            <pc:sldMk cId="2913894324" sldId="375"/>
            <ac:picMk id="23" creationId="{753D690E-E614-F0EA-276C-73389CCD02CD}"/>
          </ac:picMkLst>
        </pc:picChg>
      </pc:sldChg>
      <pc:sldChg chg="new del">
        <pc:chgData name="영민 이" userId="96518ae5c4dec1a3" providerId="LiveId" clId="{A70C771B-2D83-4054-A890-60D75049A607}" dt="2025-05-31T06:25:28.309" v="10" actId="47"/>
        <pc:sldMkLst>
          <pc:docMk/>
          <pc:sldMk cId="145613548" sldId="377"/>
        </pc:sldMkLst>
      </pc:sldChg>
      <pc:sldChg chg="new del">
        <pc:chgData name="영민 이" userId="96518ae5c4dec1a3" providerId="LiveId" clId="{A70C771B-2D83-4054-A890-60D75049A607}" dt="2025-05-31T06:24:50.423" v="2" actId="47"/>
        <pc:sldMkLst>
          <pc:docMk/>
          <pc:sldMk cId="3543625633" sldId="377"/>
        </pc:sldMkLst>
      </pc:sldChg>
      <pc:sldChg chg="addSp delSp modSp new mod ord">
        <pc:chgData name="영민 이" userId="96518ae5c4dec1a3" providerId="LiveId" clId="{A70C771B-2D83-4054-A890-60D75049A607}" dt="2025-05-31T06:56:16.829" v="1327" actId="1076"/>
        <pc:sldMkLst>
          <pc:docMk/>
          <pc:sldMk cId="1552042587" sldId="378"/>
        </pc:sldMkLst>
        <pc:spChg chg="add mod">
          <ac:chgData name="영민 이" userId="96518ae5c4dec1a3" providerId="LiveId" clId="{A70C771B-2D83-4054-A890-60D75049A607}" dt="2025-05-31T06:27:28.152" v="65" actId="1076"/>
          <ac:spMkLst>
            <pc:docMk/>
            <pc:sldMk cId="1552042587" sldId="378"/>
            <ac:spMk id="2" creationId="{057E64CB-132C-D740-23BA-2B7584C998EA}"/>
          </ac:spMkLst>
        </pc:spChg>
        <pc:spChg chg="add mod">
          <ac:chgData name="영민 이" userId="96518ae5c4dec1a3" providerId="LiveId" clId="{A70C771B-2D83-4054-A890-60D75049A607}" dt="2025-05-31T06:33:18.987" v="160" actId="255"/>
          <ac:spMkLst>
            <pc:docMk/>
            <pc:sldMk cId="1552042587" sldId="378"/>
            <ac:spMk id="8" creationId="{1E733C6F-7BA3-0FAA-5F92-369EF3D4CC3B}"/>
          </ac:spMkLst>
        </pc:spChg>
        <pc:spChg chg="add mod">
          <ac:chgData name="영민 이" userId="96518ae5c4dec1a3" providerId="LiveId" clId="{A70C771B-2D83-4054-A890-60D75049A607}" dt="2025-05-31T06:43:19.827" v="915" actId="20577"/>
          <ac:spMkLst>
            <pc:docMk/>
            <pc:sldMk cId="1552042587" sldId="378"/>
            <ac:spMk id="10" creationId="{0F436ABF-1975-EE7A-82C8-C644BDA752D5}"/>
          </ac:spMkLst>
        </pc:spChg>
        <pc:spChg chg="add mod">
          <ac:chgData name="영민 이" userId="96518ae5c4dec1a3" providerId="LiveId" clId="{A70C771B-2D83-4054-A890-60D75049A607}" dt="2025-05-31T06:38:07.471" v="546" actId="255"/>
          <ac:spMkLst>
            <pc:docMk/>
            <pc:sldMk cId="1552042587" sldId="378"/>
            <ac:spMk id="12" creationId="{59277A32-D058-33AB-1BCC-42AAC80A2E68}"/>
          </ac:spMkLst>
        </pc:spChg>
        <pc:spChg chg="add del mod">
          <ac:chgData name="영민 이" userId="96518ae5c4dec1a3" providerId="LiveId" clId="{A70C771B-2D83-4054-A890-60D75049A607}" dt="2025-05-31T06:38:16.522" v="549" actId="478"/>
          <ac:spMkLst>
            <pc:docMk/>
            <pc:sldMk cId="1552042587" sldId="378"/>
            <ac:spMk id="14" creationId="{CEA32844-F328-FF0D-7C53-8B0A372ACA59}"/>
          </ac:spMkLst>
        </pc:spChg>
        <pc:spChg chg="add mod">
          <ac:chgData name="영민 이" userId="96518ae5c4dec1a3" providerId="LiveId" clId="{A70C771B-2D83-4054-A890-60D75049A607}" dt="2025-05-31T06:38:55.779" v="582" actId="20577"/>
          <ac:spMkLst>
            <pc:docMk/>
            <pc:sldMk cId="1552042587" sldId="378"/>
            <ac:spMk id="16" creationId="{FF092C41-885A-02D7-D7F3-7852F4012F55}"/>
          </ac:spMkLst>
        </pc:spChg>
        <pc:spChg chg="add mod">
          <ac:chgData name="영민 이" userId="96518ae5c4dec1a3" providerId="LiveId" clId="{A70C771B-2D83-4054-A890-60D75049A607}" dt="2025-05-31T06:43:05.778" v="912" actId="20577"/>
          <ac:spMkLst>
            <pc:docMk/>
            <pc:sldMk cId="1552042587" sldId="378"/>
            <ac:spMk id="18" creationId="{454FF4A5-C8B9-5110-31BA-C9961C017327}"/>
          </ac:spMkLst>
        </pc:spChg>
        <pc:spChg chg="add mod">
          <ac:chgData name="영민 이" userId="96518ae5c4dec1a3" providerId="LiveId" clId="{A70C771B-2D83-4054-A890-60D75049A607}" dt="2025-05-31T06:44:55.862" v="952" actId="20577"/>
          <ac:spMkLst>
            <pc:docMk/>
            <pc:sldMk cId="1552042587" sldId="378"/>
            <ac:spMk id="20" creationId="{2652CF10-5A8B-43C3-9C01-5B0C07058622}"/>
          </ac:spMkLst>
        </pc:spChg>
        <pc:spChg chg="add mod">
          <ac:chgData name="영민 이" userId="96518ae5c4dec1a3" providerId="LiveId" clId="{A70C771B-2D83-4054-A890-60D75049A607}" dt="2025-05-31T06:48:48.701" v="1304" actId="20577"/>
          <ac:spMkLst>
            <pc:docMk/>
            <pc:sldMk cId="1552042587" sldId="378"/>
            <ac:spMk id="22" creationId="{56EB6915-FE82-FDCA-4CE1-DD9F9CD19731}"/>
          </ac:spMkLst>
        </pc:spChg>
        <pc:picChg chg="add mod">
          <ac:chgData name="영민 이" userId="96518ae5c4dec1a3" providerId="LiveId" clId="{A70C771B-2D83-4054-A890-60D75049A607}" dt="2025-05-31T06:28:24.047" v="68" actId="1076"/>
          <ac:picMkLst>
            <pc:docMk/>
            <pc:sldMk cId="1552042587" sldId="378"/>
            <ac:picMk id="3" creationId="{71D40592-152A-4FA4-6786-BBD12C2028E0}"/>
          </ac:picMkLst>
        </pc:picChg>
        <pc:picChg chg="add mod">
          <ac:chgData name="영민 이" userId="96518ae5c4dec1a3" providerId="LiveId" clId="{A70C771B-2D83-4054-A890-60D75049A607}" dt="2025-05-31T06:38:39.859" v="553" actId="1076"/>
          <ac:picMkLst>
            <pc:docMk/>
            <pc:sldMk cId="1552042587" sldId="378"/>
            <ac:picMk id="4" creationId="{A1A67F30-3350-359B-660B-AD5B96C676F0}"/>
          </ac:picMkLst>
        </pc:picChg>
        <pc:picChg chg="add del mod">
          <ac:chgData name="영민 이" userId="96518ae5c4dec1a3" providerId="LiveId" clId="{A70C771B-2D83-4054-A890-60D75049A607}" dt="2025-05-31T06:30:27.746" v="73" actId="478"/>
          <ac:picMkLst>
            <pc:docMk/>
            <pc:sldMk cId="1552042587" sldId="378"/>
            <ac:picMk id="5" creationId="{816ADCB2-64DE-EC4A-CE7B-A7405105514B}"/>
          </ac:picMkLst>
        </pc:picChg>
        <pc:picChg chg="add del mod">
          <ac:chgData name="영민 이" userId="96518ae5c4dec1a3" providerId="LiveId" clId="{A70C771B-2D83-4054-A890-60D75049A607}" dt="2025-05-31T06:30:38.023" v="75" actId="478"/>
          <ac:picMkLst>
            <pc:docMk/>
            <pc:sldMk cId="1552042587" sldId="378"/>
            <ac:picMk id="6" creationId="{C3CE69CD-206D-1947-5B06-22739CDBAAEF}"/>
          </ac:picMkLst>
        </pc:picChg>
        <pc:picChg chg="add mod">
          <ac:chgData name="영민 이" userId="96518ae5c4dec1a3" providerId="LiveId" clId="{A70C771B-2D83-4054-A890-60D75049A607}" dt="2025-05-31T06:54:20.398" v="1312" actId="1076"/>
          <ac:picMkLst>
            <pc:docMk/>
            <pc:sldMk cId="1552042587" sldId="378"/>
            <ac:picMk id="24" creationId="{C5B5FE07-7AA8-A7DA-34A9-00A0CC4CB9C4}"/>
          </ac:picMkLst>
        </pc:picChg>
        <pc:picChg chg="add mod">
          <ac:chgData name="영민 이" userId="96518ae5c4dec1a3" providerId="LiveId" clId="{A70C771B-2D83-4054-A890-60D75049A607}" dt="2025-05-31T06:56:16.829" v="1327" actId="1076"/>
          <ac:picMkLst>
            <pc:docMk/>
            <pc:sldMk cId="1552042587" sldId="378"/>
            <ac:picMk id="26" creationId="{017D18DD-9A3B-2D71-6FD4-4D4DAC9E610E}"/>
          </ac:picMkLst>
        </pc:picChg>
        <pc:picChg chg="add mod">
          <ac:chgData name="영민 이" userId="96518ae5c4dec1a3" providerId="LiveId" clId="{A70C771B-2D83-4054-A890-60D75049A607}" dt="2025-05-31T06:56:15.974" v="1326" actId="14100"/>
          <ac:picMkLst>
            <pc:docMk/>
            <pc:sldMk cId="1552042587" sldId="378"/>
            <ac:picMk id="28" creationId="{B6FC75F9-89E5-C40D-2B5A-6B0A63EB7007}"/>
          </ac:picMkLst>
        </pc:picChg>
      </pc:sldChg>
      <pc:sldChg chg="new del">
        <pc:chgData name="영민 이" userId="96518ae5c4dec1a3" providerId="LiveId" clId="{A70C771B-2D83-4054-A890-60D75049A607}" dt="2025-05-31T06:25:05.726" v="5" actId="47"/>
        <pc:sldMkLst>
          <pc:docMk/>
          <pc:sldMk cId="1932464561" sldId="378"/>
        </pc:sldMkLst>
      </pc:sldChg>
      <pc:sldChg chg="new del">
        <pc:chgData name="영민 이" userId="96518ae5c4dec1a3" providerId="LiveId" clId="{A70C771B-2D83-4054-A890-60D75049A607}" dt="2025-05-31T06:25:00.677" v="4" actId="47"/>
        <pc:sldMkLst>
          <pc:docMk/>
          <pc:sldMk cId="1743753271" sldId="379"/>
        </pc:sldMkLst>
      </pc:sldChg>
      <pc:sldChg chg="addSp delSp modSp new mod">
        <pc:chgData name="영민 이" userId="96518ae5c4dec1a3" providerId="LiveId" clId="{A70C771B-2D83-4054-A890-60D75049A607}" dt="2025-06-01T07:04:58.402" v="3419" actId="20577"/>
        <pc:sldMkLst>
          <pc:docMk/>
          <pc:sldMk cId="3954742221" sldId="379"/>
        </pc:sldMkLst>
        <pc:spChg chg="add mod">
          <ac:chgData name="영민 이" userId="96518ae5c4dec1a3" providerId="LiveId" clId="{A70C771B-2D83-4054-A890-60D75049A607}" dt="2025-05-31T07:03:49.843" v="1518" actId="20577"/>
          <ac:spMkLst>
            <pc:docMk/>
            <pc:sldMk cId="3954742221" sldId="379"/>
            <ac:spMk id="3" creationId="{3B0F6B65-A169-AA02-5C5B-19FC8AD7E690}"/>
          </ac:spMkLst>
        </pc:spChg>
        <pc:spChg chg="add mod">
          <ac:chgData name="영민 이" userId="96518ae5c4dec1a3" providerId="LiveId" clId="{A70C771B-2D83-4054-A890-60D75049A607}" dt="2025-05-31T07:09:00.625" v="1540" actId="1076"/>
          <ac:spMkLst>
            <pc:docMk/>
            <pc:sldMk cId="3954742221" sldId="379"/>
            <ac:spMk id="6" creationId="{CC95655C-388A-75E7-B79A-384FA96B31B3}"/>
          </ac:spMkLst>
        </pc:spChg>
        <pc:spChg chg="add mod">
          <ac:chgData name="영민 이" userId="96518ae5c4dec1a3" providerId="LiveId" clId="{A70C771B-2D83-4054-A890-60D75049A607}" dt="2025-06-01T07:04:58.402" v="3419" actId="20577"/>
          <ac:spMkLst>
            <pc:docMk/>
            <pc:sldMk cId="3954742221" sldId="379"/>
            <ac:spMk id="8" creationId="{2A47BC90-5C92-27E4-E238-FFBE504A765E}"/>
          </ac:spMkLst>
        </pc:spChg>
        <pc:spChg chg="add mod">
          <ac:chgData name="영민 이" userId="96518ae5c4dec1a3" providerId="LiveId" clId="{A70C771B-2D83-4054-A890-60D75049A607}" dt="2025-05-31T07:18:52.183" v="2059" actId="1076"/>
          <ac:spMkLst>
            <pc:docMk/>
            <pc:sldMk cId="3954742221" sldId="379"/>
            <ac:spMk id="10" creationId="{EE3CA62F-2C8A-2182-A25A-38D7B03BECF8}"/>
          </ac:spMkLst>
        </pc:spChg>
        <pc:spChg chg="add mod">
          <ac:chgData name="영민 이" userId="96518ae5c4dec1a3" providerId="LiveId" clId="{A70C771B-2D83-4054-A890-60D75049A607}" dt="2025-05-31T07:16:47.321" v="1952" actId="20577"/>
          <ac:spMkLst>
            <pc:docMk/>
            <pc:sldMk cId="3954742221" sldId="379"/>
            <ac:spMk id="12" creationId="{2F6BEFD3-7FDC-1EA6-DA5A-46E940520EA3}"/>
          </ac:spMkLst>
        </pc:spChg>
        <pc:spChg chg="add mod">
          <ac:chgData name="영민 이" userId="96518ae5c4dec1a3" providerId="LiveId" clId="{A70C771B-2D83-4054-A890-60D75049A607}" dt="2025-05-31T07:17:49.107" v="2052" actId="20577"/>
          <ac:spMkLst>
            <pc:docMk/>
            <pc:sldMk cId="3954742221" sldId="379"/>
            <ac:spMk id="14" creationId="{B377755E-5AC0-6F7A-DF75-E8B7EC9020CB}"/>
          </ac:spMkLst>
        </pc:spChg>
        <pc:spChg chg="add del mod">
          <ac:chgData name="영민 이" userId="96518ae5c4dec1a3" providerId="LiveId" clId="{A70C771B-2D83-4054-A890-60D75049A607}" dt="2025-05-31T07:18:07.005" v="2056" actId="478"/>
          <ac:spMkLst>
            <pc:docMk/>
            <pc:sldMk cId="3954742221" sldId="379"/>
            <ac:spMk id="16" creationId="{18EB874F-3B35-0472-A351-3FC60BD059C9}"/>
          </ac:spMkLst>
        </pc:spChg>
        <pc:spChg chg="add mod">
          <ac:chgData name="영민 이" userId="96518ae5c4dec1a3" providerId="LiveId" clId="{A70C771B-2D83-4054-A890-60D75049A607}" dt="2025-05-31T07:19:34.399" v="2079" actId="1076"/>
          <ac:spMkLst>
            <pc:docMk/>
            <pc:sldMk cId="3954742221" sldId="379"/>
            <ac:spMk id="18" creationId="{0EC05F28-4000-148D-0AE6-34A43B762DD2}"/>
          </ac:spMkLst>
        </pc:spChg>
        <pc:spChg chg="add mod">
          <ac:chgData name="영민 이" userId="96518ae5c4dec1a3" providerId="LiveId" clId="{A70C771B-2D83-4054-A890-60D75049A607}" dt="2025-05-31T07:21:16.806" v="2249" actId="20577"/>
          <ac:spMkLst>
            <pc:docMk/>
            <pc:sldMk cId="3954742221" sldId="379"/>
            <ac:spMk id="20" creationId="{BC6D8CC5-2EAB-4735-BA0D-9FF098D368B7}"/>
          </ac:spMkLst>
        </pc:spChg>
        <pc:picChg chg="add mod">
          <ac:chgData name="영민 이" userId="96518ae5c4dec1a3" providerId="LiveId" clId="{A70C771B-2D83-4054-A890-60D75049A607}" dt="2025-05-31T07:07:35.686" v="1519"/>
          <ac:picMkLst>
            <pc:docMk/>
            <pc:sldMk cId="3954742221" sldId="379"/>
            <ac:picMk id="4" creationId="{06445AFF-3C33-7846-791A-A985A77580D6}"/>
          </ac:picMkLst>
        </pc:picChg>
        <pc:picChg chg="add mod">
          <ac:chgData name="영민 이" userId="96518ae5c4dec1a3" providerId="LiveId" clId="{A70C771B-2D83-4054-A890-60D75049A607}" dt="2025-05-31T07:07:46.024" v="1520"/>
          <ac:picMkLst>
            <pc:docMk/>
            <pc:sldMk cId="3954742221" sldId="379"/>
            <ac:picMk id="5" creationId="{66D8AC6D-A73A-DF71-FDE5-C21A81F06D26}"/>
          </ac:picMkLst>
        </pc:picChg>
        <pc:picChg chg="add mod">
          <ac:chgData name="영민 이" userId="96518ae5c4dec1a3" providerId="LiveId" clId="{A70C771B-2D83-4054-A890-60D75049A607}" dt="2025-05-31T07:23:25.916" v="2253" actId="1076"/>
          <ac:picMkLst>
            <pc:docMk/>
            <pc:sldMk cId="3954742221" sldId="379"/>
            <ac:picMk id="22" creationId="{0B001A9A-8F83-9906-5B5C-76FAFF051EF3}"/>
          </ac:picMkLst>
        </pc:picChg>
      </pc:sldChg>
      <pc:sldChg chg="add del">
        <pc:chgData name="영민 이" userId="96518ae5c4dec1a3" providerId="LiveId" clId="{A70C771B-2D83-4054-A890-60D75049A607}" dt="2025-05-31T07:31:43.641" v="2257" actId="47"/>
        <pc:sldMkLst>
          <pc:docMk/>
          <pc:sldMk cId="177585048" sldId="380"/>
        </pc:sldMkLst>
      </pc:sldChg>
      <pc:sldChg chg="add del">
        <pc:chgData name="영민 이" userId="96518ae5c4dec1a3" providerId="LiveId" clId="{A70C771B-2D83-4054-A890-60D75049A607}" dt="2025-05-31T07:31:35.679" v="2255" actId="47"/>
        <pc:sldMkLst>
          <pc:docMk/>
          <pc:sldMk cId="2001931616" sldId="380"/>
        </pc:sldMkLst>
      </pc:sldChg>
      <pc:sldChg chg="addSp delSp modSp add mod">
        <pc:chgData name="영민 이" userId="96518ae5c4dec1a3" providerId="LiveId" clId="{A70C771B-2D83-4054-A890-60D75049A607}" dt="2025-05-31T07:43:37.981" v="3332" actId="1076"/>
        <pc:sldMkLst>
          <pc:docMk/>
          <pc:sldMk cId="2441757216" sldId="380"/>
        </pc:sldMkLst>
        <pc:spChg chg="mod">
          <ac:chgData name="영민 이" userId="96518ae5c4dec1a3" providerId="LiveId" clId="{A70C771B-2D83-4054-A890-60D75049A607}" dt="2025-05-31T07:41:19.152" v="3326" actId="20577"/>
          <ac:spMkLst>
            <pc:docMk/>
            <pc:sldMk cId="2441757216" sldId="380"/>
            <ac:spMk id="3" creationId="{E675C139-F832-39B0-EF35-FB517F783B2D}"/>
          </ac:spMkLst>
        </pc:spChg>
        <pc:spChg chg="mod">
          <ac:chgData name="영민 이" userId="96518ae5c4dec1a3" providerId="LiveId" clId="{A70C771B-2D83-4054-A890-60D75049A607}" dt="2025-05-31T07:40:03.807" v="3213" actId="20577"/>
          <ac:spMkLst>
            <pc:docMk/>
            <pc:sldMk cId="2441757216" sldId="380"/>
            <ac:spMk id="8" creationId="{D1CB5D4A-77CC-BB65-3DF8-728811B3E955}"/>
          </ac:spMkLst>
        </pc:spChg>
        <pc:spChg chg="mod">
          <ac:chgData name="영민 이" userId="96518ae5c4dec1a3" providerId="LiveId" clId="{A70C771B-2D83-4054-A890-60D75049A607}" dt="2025-05-31T07:35:21.882" v="2677" actId="20577"/>
          <ac:spMkLst>
            <pc:docMk/>
            <pc:sldMk cId="2441757216" sldId="380"/>
            <ac:spMk id="12" creationId="{D4137128-0523-FC5E-C98A-6A484FF6C385}"/>
          </ac:spMkLst>
        </pc:spChg>
        <pc:spChg chg="mod">
          <ac:chgData name="영민 이" userId="96518ae5c4dec1a3" providerId="LiveId" clId="{A70C771B-2D83-4054-A890-60D75049A607}" dt="2025-05-31T07:40:54.826" v="3303" actId="20577"/>
          <ac:spMkLst>
            <pc:docMk/>
            <pc:sldMk cId="2441757216" sldId="380"/>
            <ac:spMk id="14" creationId="{646E297F-6480-C40E-485C-4016EA1AB4DB}"/>
          </ac:spMkLst>
        </pc:spChg>
        <pc:spChg chg="mod">
          <ac:chgData name="영민 이" userId="96518ae5c4dec1a3" providerId="LiveId" clId="{A70C771B-2D83-4054-A890-60D75049A607}" dt="2025-05-31T07:39:37.906" v="3129" actId="20577"/>
          <ac:spMkLst>
            <pc:docMk/>
            <pc:sldMk cId="2441757216" sldId="380"/>
            <ac:spMk id="20" creationId="{DB26BF0D-35BF-0465-9065-7BA3557FA281}"/>
          </ac:spMkLst>
        </pc:spChg>
        <pc:picChg chg="add mod">
          <ac:chgData name="영민 이" userId="96518ae5c4dec1a3" providerId="LiveId" clId="{A70C771B-2D83-4054-A890-60D75049A607}" dt="2025-05-31T07:43:37.981" v="3332" actId="1076"/>
          <ac:picMkLst>
            <pc:docMk/>
            <pc:sldMk cId="2441757216" sldId="380"/>
            <ac:picMk id="7" creationId="{5CE66130-5285-5908-A5F8-CFFE420B5B1F}"/>
          </ac:picMkLst>
        </pc:picChg>
        <pc:picChg chg="del">
          <ac:chgData name="영민 이" userId="96518ae5c4dec1a3" providerId="LiveId" clId="{A70C771B-2D83-4054-A890-60D75049A607}" dt="2025-05-31T07:40:56.954" v="3304" actId="478"/>
          <ac:picMkLst>
            <pc:docMk/>
            <pc:sldMk cId="2441757216" sldId="380"/>
            <ac:picMk id="22" creationId="{5A6BD906-D9EE-46A2-9819-8D7F97908F5A}"/>
          </ac:picMkLst>
        </pc:picChg>
      </pc:sldChg>
      <pc:sldChg chg="add del">
        <pc:chgData name="영민 이" userId="96518ae5c4dec1a3" providerId="LiveId" clId="{A70C771B-2D83-4054-A890-60D75049A607}" dt="2025-05-31T07:46:24.472" v="3334" actId="47"/>
        <pc:sldMkLst>
          <pc:docMk/>
          <pc:sldMk cId="1542224278" sldId="381"/>
        </pc:sldMkLst>
      </pc:sldChg>
      <pc:sldChg chg="add del">
        <pc:chgData name="영민 이" userId="96518ae5c4dec1a3" providerId="LiveId" clId="{A70C771B-2D83-4054-A890-60D75049A607}" dt="2025-05-31T07:36:43.498" v="2786"/>
        <pc:sldMkLst>
          <pc:docMk/>
          <pc:sldMk cId="3991197045" sldId="3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E17D9BB9-5E5E-415F-BA33-FC61722C5980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A124A1C4-173B-4718-B217-E28DB5F6F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00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장난감이(가) 표시된 사진&#10;&#10;자동 생성된 설명">
            <a:extLst>
              <a:ext uri="{FF2B5EF4-FFF2-40B4-BE49-F238E27FC236}">
                <a16:creationId xmlns:a16="http://schemas.microsoft.com/office/drawing/2014/main" id="{0E5CD58F-7AF8-44B6-BC03-7D7D4CC49B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285"/>
            <a:ext cx="9144000" cy="685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46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AC41E9-E4F2-42ED-A63B-A465BFEBEC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535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D889DA28-0F15-4DC5-9A04-9AE79748E1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pic>
        <p:nvPicPr>
          <p:cNvPr id="4" name="그림 3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831837F7-8BAB-45ED-B651-7EA0A3892C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C8B84D-F5EF-4EA7-8685-BD43AC4A5C40}"/>
              </a:ext>
            </a:extLst>
          </p:cNvPr>
          <p:cNvSpPr txBox="1"/>
          <p:nvPr/>
        </p:nvSpPr>
        <p:spPr>
          <a:xfrm>
            <a:off x="6942692" y="331096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0" b="0" i="0" u="none" strike="noStrike" kern="1200" cap="none" spc="0" normalizeH="0" baseline="0" noProof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006FAF"/>
              </a:solidFill>
              <a:effectLst/>
              <a:uLnTx/>
              <a:uFillTx/>
              <a:latin typeface="KoPub돋움체 Bold" pitchFamily="18" charset="-127"/>
              <a:ea typeface="KoPub돋움체 Bold" pitchFamily="18" charset="-127"/>
              <a:cs typeface="+mn-cs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FE22DBCA-929E-4123-9B1C-0AB8D7386AC0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636239FF-C446-A750-CE62-AF20614B67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5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2D2F5F0B-4AD0-4841-A9E1-BC23B4E881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1" name="그림 20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92E6A4DC-2659-4349-9D50-D8993B51FA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3" name="Rectangle 25">
            <a:extLst>
              <a:ext uri="{FF2B5EF4-FFF2-40B4-BE49-F238E27FC236}">
                <a16:creationId xmlns:a16="http://schemas.microsoft.com/office/drawing/2014/main" id="{8EE78EEB-F974-4B14-9A68-9EA322556AF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3" name="그림 2" descr="텍스트이(가) 표시된 사진">
            <a:extLst>
              <a:ext uri="{FF2B5EF4-FFF2-40B4-BE49-F238E27FC236}">
                <a16:creationId xmlns:a16="http://schemas.microsoft.com/office/drawing/2014/main" id="{E4DA7C7F-F255-130C-F316-D4A8AE2793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39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1B5F7213-1A15-42C0-94AC-4840614E18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17" name="그림 16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1FD9A74-7013-47FE-B4DF-84E98415A5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19" name="Rectangle 25">
            <a:extLst>
              <a:ext uri="{FF2B5EF4-FFF2-40B4-BE49-F238E27FC236}">
                <a16:creationId xmlns:a16="http://schemas.microsoft.com/office/drawing/2014/main" id="{1971096E-3C88-4C01-84D0-A740F8A194A6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261716FD-984B-F2A4-7530-ABF6864D87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C54A2AA-E05F-4594-A7D0-7110F0C6AA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F9686AF9-213E-416D-9299-6999565E06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AABCED16-331A-43C9-9A46-A7759839237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E001AEEF-CA3E-00F7-DF89-156E82632A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3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E4CAC273-6B4D-48A8-B672-3A28FDB7BE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112"/>
          <a:stretch/>
        </p:blipFill>
        <p:spPr>
          <a:xfrm>
            <a:off x="0" y="73"/>
            <a:ext cx="9144000" cy="819077"/>
          </a:xfrm>
          <a:prstGeom prst="rect">
            <a:avLst/>
          </a:prstGeom>
        </p:spPr>
      </p:pic>
      <p:pic>
        <p:nvPicPr>
          <p:cNvPr id="20" name="그림 19" descr="스크린샷, 테이블이(가) 표시된 사진&#10;&#10;자동 생성된 설명">
            <a:extLst>
              <a:ext uri="{FF2B5EF4-FFF2-40B4-BE49-F238E27FC236}">
                <a16:creationId xmlns:a16="http://schemas.microsoft.com/office/drawing/2014/main" id="{7040AE25-5A14-4BF7-B19D-9E40181B2F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082"/>
          <a:stretch/>
        </p:blipFill>
        <p:spPr>
          <a:xfrm>
            <a:off x="0" y="4943475"/>
            <a:ext cx="9144000" cy="1914598"/>
          </a:xfrm>
          <a:prstGeom prst="rect">
            <a:avLst/>
          </a:prstGeom>
        </p:spPr>
      </p:pic>
      <p:sp>
        <p:nvSpPr>
          <p:cNvPr id="22" name="Rectangle 25">
            <a:extLst>
              <a:ext uri="{FF2B5EF4-FFF2-40B4-BE49-F238E27FC236}">
                <a16:creationId xmlns:a16="http://schemas.microsoft.com/office/drawing/2014/main" id="{06878620-D743-4054-B1F2-AB8F48EE4DD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4492650" y="6563786"/>
            <a:ext cx="158698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t">
            <a:spAutoFit/>
          </a:bodyPr>
          <a:lstStyle>
            <a:lvl1pPr marL="139700" indent="-1397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444500" eaLnBrk="0" hangingPunct="0"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444500" eaLnBrk="0" fontAlgn="base" hangingPunct="0">
              <a:spcBef>
                <a:spcPct val="0"/>
              </a:spcBef>
              <a:spcAft>
                <a:spcPct val="0"/>
              </a:spcAft>
              <a:tabLst>
                <a:tab pos="5648325" algn="l"/>
              </a:tabLst>
              <a:defRPr kumimoji="1" sz="2500" baseline="-25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indent="0" algn="ctr" defTabSz="914125" eaLnBrk="1" fontAlgn="base" latinLnBrk="0" hangingPunct="1">
              <a:spcBef>
                <a:spcPct val="0"/>
              </a:spcBef>
              <a:spcAft>
                <a:spcPts val="200"/>
              </a:spcAft>
              <a:buClr>
                <a:srgbClr val="4D4D4D"/>
              </a:buClr>
            </a:pPr>
            <a:fld id="{2E6FA70E-6604-4251-8FD9-1786BB17A4E0}" type="slidenum">
              <a:rPr lang="ko-KR" altLang="en-US" sz="1000" baseline="0" smtClean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Arial" charset="0"/>
              </a:rPr>
              <a:pPr marL="0" indent="0" algn="ctr" defTabSz="914125" eaLnBrk="1" fontAlgn="base" latinLnBrk="0" hangingPunct="1">
                <a:spcBef>
                  <a:spcPct val="0"/>
                </a:spcBef>
                <a:spcAft>
                  <a:spcPts val="200"/>
                </a:spcAft>
                <a:buClr>
                  <a:srgbClr val="4D4D4D"/>
                </a:buClr>
              </a:pPr>
              <a:t>‹#›</a:t>
            </a:fld>
            <a:endParaRPr lang="ko-KR" altLang="en-US" sz="1000" baseline="0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  <a:cs typeface="Arial" charset="0"/>
            </a:endParaRPr>
          </a:p>
        </p:txBody>
      </p:sp>
      <p:pic>
        <p:nvPicPr>
          <p:cNvPr id="2" name="그림 1" descr="텍스트이(가) 표시된 사진">
            <a:extLst>
              <a:ext uri="{FF2B5EF4-FFF2-40B4-BE49-F238E27FC236}">
                <a16:creationId xmlns:a16="http://schemas.microsoft.com/office/drawing/2014/main" id="{68029676-1923-2528-8BA8-27F3D01708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7" y="6505744"/>
            <a:ext cx="1643741" cy="3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97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엔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12CF216-07D5-4648-9DE6-178BACE5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1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9AA3ED4-E8A3-4919-A0E0-129584F56A0A}"/>
              </a:ext>
            </a:extLst>
          </p:cNvPr>
          <p:cNvGrpSpPr/>
          <p:nvPr userDrawn="1"/>
        </p:nvGrpSpPr>
        <p:grpSpPr>
          <a:xfrm>
            <a:off x="-1548225" y="1051787"/>
            <a:ext cx="1364982" cy="2989460"/>
            <a:chOff x="10885488" y="517632"/>
            <a:chExt cx="1364982" cy="2989460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B3A3D0B6-D3C8-4905-873B-62268757D5B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857279"/>
              <a:ext cx="303248" cy="299892"/>
            </a:xfrm>
            <a:prstGeom prst="rect">
              <a:avLst/>
            </a:prstGeom>
            <a:solidFill>
              <a:srgbClr val="313E4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C1C7243B-45D2-4EBF-9F87-DA2889C643D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47222" y="3208320"/>
              <a:ext cx="303248" cy="298772"/>
            </a:xfrm>
            <a:prstGeom prst="rect">
              <a:avLst/>
            </a:prstGeom>
            <a:solidFill>
              <a:srgbClr val="B28F6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B9207A21-8078-419C-A47C-0616F84829A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606571" y="858399"/>
              <a:ext cx="303248" cy="298772"/>
            </a:xfrm>
            <a:prstGeom prst="rect">
              <a:avLst/>
            </a:prstGeom>
            <a:solidFill>
              <a:srgbClr val="9996A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4BADF3C2-8785-4C00-8663-E6B759553D9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39481" y="1576088"/>
              <a:ext cx="303248" cy="299892"/>
            </a:xfrm>
            <a:prstGeom prst="rect">
              <a:avLst/>
            </a:prstGeom>
            <a:solidFill>
              <a:srgbClr val="1F85A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BA686C69-AC79-4EE1-BEDF-CBCADA21A6B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241330" y="858399"/>
              <a:ext cx="303248" cy="298772"/>
            </a:xfrm>
            <a:prstGeom prst="rect">
              <a:avLst/>
            </a:prstGeom>
            <a:solidFill>
              <a:srgbClr val="90A9D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824D67A-A1DD-4BBD-BFF0-0CD829F8B916}"/>
                </a:ext>
              </a:extLst>
            </p:cNvPr>
            <p:cNvGrpSpPr/>
            <p:nvPr userDrawn="1"/>
          </p:nvGrpSpPr>
          <p:grpSpPr>
            <a:xfrm>
              <a:off x="10892202" y="849116"/>
              <a:ext cx="1351677" cy="2322269"/>
              <a:chOff x="7956300" y="356163"/>
              <a:chExt cx="2268254" cy="3897008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969DF33-6AA6-4E35-A47E-F00B93404C81}"/>
                  </a:ext>
                </a:extLst>
              </p:cNvPr>
              <p:cNvSpPr/>
              <p:nvPr/>
            </p:nvSpPr>
            <p:spPr>
              <a:xfrm>
                <a:off x="7956300" y="955734"/>
                <a:ext cx="486761" cy="486761"/>
              </a:xfrm>
              <a:prstGeom prst="rect">
                <a:avLst/>
              </a:prstGeom>
              <a:solidFill>
                <a:srgbClr val="384D7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E977183-C379-400E-95EF-CF8B380FF1FD}"/>
                  </a:ext>
                </a:extLst>
              </p:cNvPr>
              <p:cNvSpPr/>
              <p:nvPr/>
            </p:nvSpPr>
            <p:spPr>
              <a:xfrm>
                <a:off x="8550130" y="955734"/>
                <a:ext cx="486761" cy="486761"/>
              </a:xfrm>
              <a:prstGeom prst="rect">
                <a:avLst/>
              </a:prstGeom>
              <a:solidFill>
                <a:srgbClr val="FE781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E79BD8-002D-49AF-AECD-FCAF15F734D2}"/>
                  </a:ext>
                </a:extLst>
              </p:cNvPr>
              <p:cNvSpPr/>
              <p:nvPr/>
            </p:nvSpPr>
            <p:spPr>
              <a:xfrm>
                <a:off x="8550132" y="2966984"/>
                <a:ext cx="486761" cy="486761"/>
              </a:xfrm>
              <a:prstGeom prst="rect">
                <a:avLst/>
              </a:prstGeom>
              <a:solidFill>
                <a:srgbClr val="706F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492912B-6F97-4B82-B044-8D59BB958C63}"/>
                  </a:ext>
                </a:extLst>
              </p:cNvPr>
              <p:cNvSpPr/>
              <p:nvPr/>
            </p:nvSpPr>
            <p:spPr>
              <a:xfrm>
                <a:off x="9143963" y="1575920"/>
                <a:ext cx="486761" cy="486761"/>
              </a:xfrm>
              <a:prstGeom prst="rect">
                <a:avLst/>
              </a:prstGeom>
              <a:solidFill>
                <a:srgbClr val="01B5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56F4D519-6221-42D8-A091-56C90B5E79F8}"/>
                  </a:ext>
                </a:extLst>
              </p:cNvPr>
              <p:cNvSpPr/>
              <p:nvPr/>
            </p:nvSpPr>
            <p:spPr>
              <a:xfrm>
                <a:off x="7956302" y="1575920"/>
                <a:ext cx="486761" cy="486761"/>
              </a:xfrm>
              <a:prstGeom prst="rect">
                <a:avLst/>
              </a:prstGeom>
              <a:solidFill>
                <a:srgbClr val="045F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8A57675B-0AC4-4260-95EC-0CFB63B8E079}"/>
                  </a:ext>
                </a:extLst>
              </p:cNvPr>
              <p:cNvSpPr/>
              <p:nvPr/>
            </p:nvSpPr>
            <p:spPr>
              <a:xfrm>
                <a:off x="9737793" y="1575920"/>
                <a:ext cx="486761" cy="486761"/>
              </a:xfrm>
              <a:prstGeom prst="rect">
                <a:avLst/>
              </a:prstGeom>
              <a:solidFill>
                <a:srgbClr val="13A2C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20B3FB3-3D7C-433C-9B90-4A365BD927F3}"/>
                  </a:ext>
                </a:extLst>
              </p:cNvPr>
              <p:cNvSpPr/>
              <p:nvPr/>
            </p:nvSpPr>
            <p:spPr>
              <a:xfrm>
                <a:off x="7956302" y="2196106"/>
                <a:ext cx="486761" cy="486761"/>
              </a:xfrm>
              <a:prstGeom prst="rect">
                <a:avLst/>
              </a:prstGeom>
              <a:solidFill>
                <a:srgbClr val="6092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47E2056-B7CD-47FE-9ABF-A99706286F4E}"/>
                  </a:ext>
                </a:extLst>
              </p:cNvPr>
              <p:cNvSpPr/>
              <p:nvPr/>
            </p:nvSpPr>
            <p:spPr>
              <a:xfrm>
                <a:off x="9143963" y="2196106"/>
                <a:ext cx="486761" cy="486761"/>
              </a:xfrm>
              <a:prstGeom prst="rect">
                <a:avLst/>
              </a:prstGeom>
              <a:solidFill>
                <a:srgbClr val="99BFD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586DE6C2-620D-4B3B-A556-21D93F59710D}"/>
                  </a:ext>
                </a:extLst>
              </p:cNvPr>
              <p:cNvSpPr/>
              <p:nvPr/>
            </p:nvSpPr>
            <p:spPr>
              <a:xfrm>
                <a:off x="9737793" y="2196106"/>
                <a:ext cx="486761" cy="486761"/>
              </a:xfrm>
              <a:prstGeom prst="rect">
                <a:avLst/>
              </a:prstGeom>
              <a:solidFill>
                <a:srgbClr val="D0D0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BDDD530C-C2A5-4FF1-B971-9A4BA1EED849}"/>
                  </a:ext>
                </a:extLst>
              </p:cNvPr>
              <p:cNvSpPr/>
              <p:nvPr/>
            </p:nvSpPr>
            <p:spPr>
              <a:xfrm>
                <a:off x="8550132" y="2196106"/>
                <a:ext cx="486761" cy="486761"/>
              </a:xfrm>
              <a:prstGeom prst="rect">
                <a:avLst/>
              </a:prstGeom>
              <a:solidFill>
                <a:srgbClr val="7592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F3FFDCA2-72F0-4E03-A8E2-EFB3BAAAC59F}"/>
                  </a:ext>
                </a:extLst>
              </p:cNvPr>
              <p:cNvSpPr/>
              <p:nvPr/>
            </p:nvSpPr>
            <p:spPr>
              <a:xfrm>
                <a:off x="7956302" y="3766410"/>
                <a:ext cx="486761" cy="486761"/>
              </a:xfrm>
              <a:prstGeom prst="rect">
                <a:avLst/>
              </a:prstGeom>
              <a:solidFill>
                <a:srgbClr val="1F85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ctr" hangingPunct="0">
                  <a:buClr>
                    <a:srgbClr val="4D4D4D"/>
                  </a:buClr>
                </a:pPr>
                <a:r>
                  <a:rPr lang="ko-KR" altLang="en-US" sz="1050" spc="-30" dirty="0">
                    <a:ln>
                      <a:solidFill>
                        <a:srgbClr val="6D88AF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</a:rPr>
                  <a:t>표</a:t>
                </a:r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5744E3E5-6B9E-454A-BDBD-0A7145A49026}"/>
                  </a:ext>
                </a:extLst>
              </p:cNvPr>
              <p:cNvSpPr/>
              <p:nvPr/>
            </p:nvSpPr>
            <p:spPr>
              <a:xfrm>
                <a:off x="7956302" y="2966983"/>
                <a:ext cx="486760" cy="486761"/>
              </a:xfrm>
              <a:prstGeom prst="rect">
                <a:avLst/>
              </a:prstGeom>
              <a:solidFill>
                <a:srgbClr val="677AA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9A4F919F-058B-412E-AD1C-01B2E759F93D}"/>
                  </a:ext>
                </a:extLst>
              </p:cNvPr>
              <p:cNvSpPr/>
              <p:nvPr/>
            </p:nvSpPr>
            <p:spPr>
              <a:xfrm>
                <a:off x="9723607" y="2966984"/>
                <a:ext cx="486761" cy="486761"/>
              </a:xfrm>
              <a:prstGeom prst="rect">
                <a:avLst/>
              </a:prstGeom>
              <a:solidFill>
                <a:srgbClr val="83B44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C7C034C2-E56F-4A1B-9C20-E5FE77C2837A}"/>
                  </a:ext>
                </a:extLst>
              </p:cNvPr>
              <p:cNvSpPr/>
              <p:nvPr/>
            </p:nvSpPr>
            <p:spPr>
              <a:xfrm>
                <a:off x="9737793" y="356163"/>
                <a:ext cx="486761" cy="486761"/>
              </a:xfrm>
              <a:prstGeom prst="rect">
                <a:avLst/>
              </a:prstGeom>
              <a:solidFill>
                <a:srgbClr val="A791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B179CF8-D304-44C4-9EF8-ED7CAEBCECFD}"/>
                  </a:ext>
                </a:extLst>
              </p:cNvPr>
              <p:cNvSpPr/>
              <p:nvPr/>
            </p:nvSpPr>
            <p:spPr>
              <a:xfrm>
                <a:off x="9129774" y="2966984"/>
                <a:ext cx="486761" cy="486761"/>
              </a:xfrm>
              <a:prstGeom prst="rect">
                <a:avLst/>
              </a:prstGeom>
              <a:solidFill>
                <a:srgbClr val="639B0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0F3C026C-B70C-4A56-8F5D-25EFD26B2B9E}"/>
                  </a:ext>
                </a:extLst>
              </p:cNvPr>
              <p:cNvSpPr/>
              <p:nvPr/>
            </p:nvSpPr>
            <p:spPr>
              <a:xfrm>
                <a:off x="9143962" y="3766410"/>
                <a:ext cx="486760" cy="486761"/>
              </a:xfrm>
              <a:prstGeom prst="rect">
                <a:avLst/>
              </a:prstGeom>
              <a:solidFill>
                <a:srgbClr val="C434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24E4BA70-B959-442C-A1FB-92620631BB55}"/>
                  </a:ext>
                </a:extLst>
              </p:cNvPr>
              <p:cNvSpPr/>
              <p:nvPr/>
            </p:nvSpPr>
            <p:spPr>
              <a:xfrm>
                <a:off x="9737794" y="3766410"/>
                <a:ext cx="486760" cy="486761"/>
              </a:xfrm>
              <a:prstGeom prst="rect">
                <a:avLst/>
              </a:prstGeom>
              <a:solidFill>
                <a:srgbClr val="ED67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7ADA683F-7638-402F-893D-B784CCE264F0}"/>
                  </a:ext>
                </a:extLst>
              </p:cNvPr>
              <p:cNvSpPr/>
              <p:nvPr/>
            </p:nvSpPr>
            <p:spPr>
              <a:xfrm>
                <a:off x="8550131" y="3766410"/>
                <a:ext cx="486760" cy="486761"/>
              </a:xfrm>
              <a:prstGeom prst="rect">
                <a:avLst/>
              </a:prstGeom>
              <a:solidFill>
                <a:srgbClr val="3B4B6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6EC2CDEA-056E-43A3-8FB4-0395F005D9E4}"/>
                  </a:ext>
                </a:extLst>
              </p:cNvPr>
              <p:cNvSpPr/>
              <p:nvPr/>
            </p:nvSpPr>
            <p:spPr>
              <a:xfrm>
                <a:off x="9737794" y="976349"/>
                <a:ext cx="486760" cy="486761"/>
              </a:xfrm>
              <a:prstGeom prst="rect">
                <a:avLst/>
              </a:prstGeom>
              <a:solidFill>
                <a:srgbClr val="3678A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1EFCF7A-A415-4A25-A8A3-7A86F0E75BF8}"/>
                </a:ext>
              </a:extLst>
            </p:cNvPr>
            <p:cNvSpPr/>
            <p:nvPr userDrawn="1"/>
          </p:nvSpPr>
          <p:spPr>
            <a:xfrm>
              <a:off x="11606571" y="1206407"/>
              <a:ext cx="303248" cy="290065"/>
            </a:xfrm>
            <a:prstGeom prst="rect">
              <a:avLst/>
            </a:prstGeom>
            <a:solidFill>
              <a:srgbClr val="E251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9717AD8-ED3B-41B9-9283-3343FB3F347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885488" y="517632"/>
              <a:ext cx="303248" cy="299892"/>
            </a:xfrm>
            <a:prstGeom prst="rect">
              <a:avLst/>
            </a:prstGeom>
            <a:solidFill>
              <a:srgbClr val="034C83"/>
            </a:solidFill>
            <a:ln>
              <a:noFill/>
            </a:ln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ko-KR" altLang="en-US" sz="900" dirty="0">
                  <a:solidFill>
                    <a:schemeClr val="bg1"/>
                  </a:solidFill>
                </a:rPr>
                <a:t>강조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282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8" r:id="rId4"/>
    <p:sldLayoutId id="2147483669" r:id="rId5"/>
    <p:sldLayoutId id="2147483667" r:id="rId6"/>
    <p:sldLayoutId id="2147483670" r:id="rId7"/>
    <p:sldLayoutId id="214748366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1099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0F6B65-A169-AA02-5C5B-19FC8AD7E690}"/>
              </a:ext>
            </a:extLst>
          </p:cNvPr>
          <p:cNvSpPr txBox="1"/>
          <p:nvPr/>
        </p:nvSpPr>
        <p:spPr>
          <a:xfrm>
            <a:off x="1180578" y="0"/>
            <a:ext cx="536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센서의 동작 원리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445AFF-3C33-7846-791A-A985A7758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87" y="999545"/>
            <a:ext cx="2935706" cy="5177565"/>
          </a:xfrm>
          <a:prstGeom prst="rect">
            <a:avLst/>
          </a:prstGeom>
        </p:spPr>
      </p:pic>
      <p:pic>
        <p:nvPicPr>
          <p:cNvPr id="5" name="Picture 212" descr="방향-07">
            <a:extLst>
              <a:ext uri="{FF2B5EF4-FFF2-40B4-BE49-F238E27FC236}">
                <a16:creationId xmlns:a16="http://schemas.microsoft.com/office/drawing/2014/main" id="{66D8AC6D-A73A-DF71-FDE5-C21A81F06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5400000">
            <a:off x="2835172" y="2863439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5655C-388A-75E7-B79A-384FA96B31B3}"/>
              </a:ext>
            </a:extLst>
          </p:cNvPr>
          <p:cNvSpPr txBox="1"/>
          <p:nvPr/>
        </p:nvSpPr>
        <p:spPr>
          <a:xfrm>
            <a:off x="5899759" y="999545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Thermocouple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7BC90-5C92-27E4-E238-FFBE504A765E}"/>
              </a:ext>
            </a:extLst>
          </p:cNvPr>
          <p:cNvSpPr txBox="1"/>
          <p:nvPr/>
        </p:nvSpPr>
        <p:spPr>
          <a:xfrm>
            <a:off x="5760487" y="1418951"/>
            <a:ext cx="4155509" cy="2173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신호 변환 방식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(</a:t>
            </a:r>
            <a:r>
              <a:rPr kumimoji="1" lang="ko-KR" altLang="en-US" sz="1400" b="1" spc="-22" dirty="0" err="1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열전압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전압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신호 출력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</a:t>
            </a: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감지 원리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[</a:t>
            </a:r>
            <a:r>
              <a:rPr kumimoji="1" lang="ko-KR" altLang="en-US" sz="1400" b="1" spc="-22" dirty="0" err="1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온도차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열기전력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(</a:t>
            </a:r>
            <a:r>
              <a:rPr kumimoji="1" lang="en-US" altLang="ko-KR" sz="1400" b="1" spc="-22" dirty="0" err="1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seebeck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효과</a:t>
            </a:r>
            <a:r>
              <a:rPr kumimoji="1" lang="en-US" altLang="ko-KR" sz="1400" b="1" spc="-22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 ]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8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3CA62F-2C8A-2182-A25A-38D7B03BECF8}"/>
              </a:ext>
            </a:extLst>
          </p:cNvPr>
          <p:cNvSpPr txBox="1"/>
          <p:nvPr/>
        </p:nvSpPr>
        <p:spPr>
          <a:xfrm>
            <a:off x="5944037" y="2749194"/>
            <a:ext cx="301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RTD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6BEFD3-7FDC-1EA6-DA5A-46E940520EA3}"/>
              </a:ext>
            </a:extLst>
          </p:cNvPr>
          <p:cNvSpPr txBox="1"/>
          <p:nvPr/>
        </p:nvSpPr>
        <p:spPr>
          <a:xfrm>
            <a:off x="5760487" y="3132728"/>
            <a:ext cx="5755708" cy="12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신호 변환 방식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(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저항 변화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</a:t>
            </a: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전류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/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전압으로 변환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</a:t>
            </a: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77755E-5AC0-6F7A-DF75-E8B7EC9020CB}"/>
              </a:ext>
            </a:extLst>
          </p:cNvPr>
          <p:cNvSpPr txBox="1"/>
          <p:nvPr/>
        </p:nvSpPr>
        <p:spPr>
          <a:xfrm>
            <a:off x="5760487" y="3740939"/>
            <a:ext cx="6551112" cy="622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감지 원리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(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 변화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금속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저항 변화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C05F28-4000-148D-0AE6-34A43B762DD2}"/>
              </a:ext>
            </a:extLst>
          </p:cNvPr>
          <p:cNvSpPr txBox="1"/>
          <p:nvPr/>
        </p:nvSpPr>
        <p:spPr>
          <a:xfrm>
            <a:off x="5899759" y="4470346"/>
            <a:ext cx="695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Thermistor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D8CC5-2EAB-4735-BA0D-9FF098D368B7}"/>
              </a:ext>
            </a:extLst>
          </p:cNvPr>
          <p:cNvSpPr txBox="1"/>
          <p:nvPr/>
        </p:nvSpPr>
        <p:spPr>
          <a:xfrm>
            <a:off x="5760487" y="4756105"/>
            <a:ext cx="7221254" cy="12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신호 변환 방식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(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저항 변화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</a:t>
            </a: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전압 분할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전압 출력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</a:t>
            </a: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감지 원리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(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 변화 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반도체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저항 급변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B001A9A-8F83-9906-5B5C-76FAFF051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1" y="1260637"/>
            <a:ext cx="4383688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42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439E7-8289-482B-19B1-B3ECE555E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5C139-F832-39B0-EF35-FB517F783B2D}"/>
              </a:ext>
            </a:extLst>
          </p:cNvPr>
          <p:cNvSpPr txBox="1"/>
          <p:nvPr/>
        </p:nvSpPr>
        <p:spPr>
          <a:xfrm>
            <a:off x="1180578" y="0"/>
            <a:ext cx="5367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센서의 활용 분야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D2AFD-A670-B227-E37C-63A56A7EC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87" y="999545"/>
            <a:ext cx="2935706" cy="5177565"/>
          </a:xfrm>
          <a:prstGeom prst="rect">
            <a:avLst/>
          </a:prstGeom>
        </p:spPr>
      </p:pic>
      <p:pic>
        <p:nvPicPr>
          <p:cNvPr id="5" name="Picture 212" descr="방향-07">
            <a:extLst>
              <a:ext uri="{FF2B5EF4-FFF2-40B4-BE49-F238E27FC236}">
                <a16:creationId xmlns:a16="http://schemas.microsoft.com/office/drawing/2014/main" id="{AD4FA713-B4AB-12CD-A381-2CA4B5C06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5400000">
            <a:off x="2835172" y="2863439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54C84E-5F3C-8569-C72F-5D746E4D1423}"/>
              </a:ext>
            </a:extLst>
          </p:cNvPr>
          <p:cNvSpPr txBox="1"/>
          <p:nvPr/>
        </p:nvSpPr>
        <p:spPr>
          <a:xfrm>
            <a:off x="5899759" y="999545"/>
            <a:ext cx="155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Thermocouple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CB5D4A-77CC-BB65-3DF8-728811B3E955}"/>
              </a:ext>
            </a:extLst>
          </p:cNvPr>
          <p:cNvSpPr txBox="1"/>
          <p:nvPr/>
        </p:nvSpPr>
        <p:spPr>
          <a:xfrm>
            <a:off x="5760487" y="1272402"/>
            <a:ext cx="4155509" cy="2768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활용 분야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: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고온 측정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,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내구성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요구 환경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자동차 분야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항공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/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우주 산업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산업용 고온 설비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8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D734A7-429A-A6F3-9757-A16BB2E07074}"/>
              </a:ext>
            </a:extLst>
          </p:cNvPr>
          <p:cNvSpPr txBox="1"/>
          <p:nvPr/>
        </p:nvSpPr>
        <p:spPr>
          <a:xfrm>
            <a:off x="5944037" y="2749194"/>
            <a:ext cx="3011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RTD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37128-0523-FC5E-C98A-6A484FF6C385}"/>
              </a:ext>
            </a:extLst>
          </p:cNvPr>
          <p:cNvSpPr txBox="1"/>
          <p:nvPr/>
        </p:nvSpPr>
        <p:spPr>
          <a:xfrm>
            <a:off x="5760487" y="3132728"/>
            <a:ext cx="5755708" cy="622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활용 분야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: 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정밀 온도 제어 분야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6E297F-6480-C40E-485C-4016EA1AB4DB}"/>
              </a:ext>
            </a:extLst>
          </p:cNvPr>
          <p:cNvSpPr txBox="1"/>
          <p:nvPr/>
        </p:nvSpPr>
        <p:spPr>
          <a:xfrm>
            <a:off x="5760487" y="3337764"/>
            <a:ext cx="6551112" cy="12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HVAC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시스템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실험실 측정 장비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의료 장비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219BED-3E20-F2A4-1C31-416C5AACC363}"/>
              </a:ext>
            </a:extLst>
          </p:cNvPr>
          <p:cNvSpPr txBox="1"/>
          <p:nvPr/>
        </p:nvSpPr>
        <p:spPr>
          <a:xfrm>
            <a:off x="5899759" y="4470346"/>
            <a:ext cx="695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Thermistor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26BF0D-35BF-0465-9065-7BA3557FA281}"/>
              </a:ext>
            </a:extLst>
          </p:cNvPr>
          <p:cNvSpPr txBox="1"/>
          <p:nvPr/>
        </p:nvSpPr>
        <p:spPr>
          <a:xfrm>
            <a:off x="5760487" y="4756105"/>
            <a:ext cx="7221254" cy="1216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활용분야</a:t>
            </a:r>
            <a:r>
              <a:rPr kumimoji="1" lang="en-US" altLang="ko-KR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:</a:t>
            </a: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 감지 민감한 제품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배터리 보호 회로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가전제품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4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의료기기</a:t>
            </a:r>
            <a:endParaRPr kumimoji="1" lang="en-US" altLang="ko-KR" sz="14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E66130-5285-5908-A5F8-CFFE420B5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95" y="1184211"/>
            <a:ext cx="4250529" cy="452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5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3E0E71-1B34-CC2B-7B74-848A2B10C2D5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F9F4DA-2E78-AB64-4185-0D2497F99A03}"/>
              </a:ext>
            </a:extLst>
          </p:cNvPr>
          <p:cNvSpPr txBox="1"/>
          <p:nvPr/>
        </p:nvSpPr>
        <p:spPr>
          <a:xfrm>
            <a:off x="407886" y="797411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온도 센서 종류</a:t>
            </a:r>
            <a:r>
              <a:rPr lang="en-US" altLang="ko-KR" sz="2400" b="1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동작</a:t>
            </a:r>
            <a:r>
              <a:rPr lang="en-US" altLang="ko-KR" sz="2400" b="1" dirty="0">
                <a:solidFill>
                  <a:srgbClr val="C00000"/>
                </a:solidFill>
                <a:latin typeface="+mj-ea"/>
                <a:ea typeface="+mj-ea"/>
              </a:rPr>
              <a:t>, </a:t>
            </a:r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센서 활용 방안 </a:t>
            </a:r>
            <a:endParaRPr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50FA6D68-FC0E-2A32-E57E-EA9CDD53A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36735" y="3228765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A5C5A9-E274-3E7C-81B6-E17B8837DBF2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E9426-41B3-2691-0388-7D5AAB2B330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3E2CE7-0B8D-6962-AF22-C4B15DB2FD6F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73282F-E21B-3D39-65E6-C74969FFBDF4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ADF329-9806-4007-803B-F6E4FBB4BC4C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04E676-2DC4-251D-7209-AAEFDEADD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D17B8B2-14A8-DA00-31F3-372C62F72909}"/>
              </a:ext>
            </a:extLst>
          </p:cNvPr>
          <p:cNvSpPr txBox="1"/>
          <p:nvPr/>
        </p:nvSpPr>
        <p:spPr>
          <a:xfrm>
            <a:off x="6128335" y="1222664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온도 센서 종류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1416AF-1DCE-18A1-C186-BE5E570C34B3}"/>
              </a:ext>
            </a:extLst>
          </p:cNvPr>
          <p:cNvSpPr txBox="1"/>
          <p:nvPr/>
        </p:nvSpPr>
        <p:spPr>
          <a:xfrm>
            <a:off x="6135548" y="2905310"/>
            <a:ext cx="1502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동작 원리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08B25-7F68-75D5-E82C-4ADB7FA991DE}"/>
              </a:ext>
            </a:extLst>
          </p:cNvPr>
          <p:cNvSpPr txBox="1"/>
          <p:nvPr/>
        </p:nvSpPr>
        <p:spPr>
          <a:xfrm>
            <a:off x="6128335" y="461946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센서 활용 방안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B81ABC4F-A1CD-42C0-722C-80AD90CAB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9633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</a:t>
            </a:r>
            <a:r>
              <a:rPr kumimoji="1" lang="en-US" altLang="ko-KR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Thermocouple(</a:t>
            </a:r>
            <a:r>
              <a:rPr kumimoji="1" lang="ko-KR" altLang="en-US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열전대</a:t>
            </a:r>
            <a:r>
              <a:rPr kumimoji="1" lang="en-US" altLang="ko-KR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</a:t>
            </a: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en-US" altLang="ko-KR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 </a:t>
            </a:r>
            <a:r>
              <a:rPr lang="en-US" altLang="ko-KR" b="1" dirty="0" err="1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Rtd</a:t>
            </a:r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 </a:t>
            </a:r>
            <a:r>
              <a:rPr lang="en-US" altLang="ko-KR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(</a:t>
            </a:r>
            <a:r>
              <a:rPr lang="ko-KR" altLang="en-US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저항온도계</a:t>
            </a:r>
            <a:r>
              <a:rPr lang="en-US" altLang="ko-KR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)</a:t>
            </a: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en-US" altLang="ko-KR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 Thermistor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6DBA66EB-CD9C-5871-5CDD-138A0C5578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B5D61C16-C00B-F578-C6FE-CF106B5C5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5CC31B-CD52-29D1-E2D8-4A67B18613E8}"/>
              </a:ext>
            </a:extLst>
          </p:cNvPr>
          <p:cNvSpPr txBox="1"/>
          <p:nvPr/>
        </p:nvSpPr>
        <p:spPr>
          <a:xfrm>
            <a:off x="1156791" y="60151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ko-KR" altLang="en-US" sz="2400" b="1" dirty="0">
                <a:latin typeface="+mj-ea"/>
                <a:ea typeface="+mj-ea"/>
              </a:rPr>
              <a:t>온도 센서</a:t>
            </a:r>
            <a:endParaRPr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510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5FB329B7-42C6-1D33-2F81-147F11212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2031696" y="2859519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1C4B51E-1C81-DC2B-274A-02599D21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8" y="2194895"/>
            <a:ext cx="4024322" cy="2468209"/>
          </a:xfrm>
          <a:prstGeom prst="rect">
            <a:avLst/>
          </a:prstGeom>
        </p:spPr>
      </p:pic>
      <p:graphicFrame>
        <p:nvGraphicFramePr>
          <p:cNvPr id="5" name="표 13">
            <a:extLst>
              <a:ext uri="{FF2B5EF4-FFF2-40B4-BE49-F238E27FC236}">
                <a16:creationId xmlns:a16="http://schemas.microsoft.com/office/drawing/2014/main" id="{80CD6AC6-E0B8-344B-EF3F-10E0276C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345438"/>
              </p:ext>
            </p:extLst>
          </p:nvPr>
        </p:nvGraphicFramePr>
        <p:xfrm>
          <a:off x="5006473" y="702644"/>
          <a:ext cx="3933469" cy="55520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7053">
                  <a:extLst>
                    <a:ext uri="{9D8B030D-6E8A-4147-A177-3AD203B41FA5}">
                      <a16:colId xmlns:a16="http://schemas.microsoft.com/office/drawing/2014/main" val="1327647064"/>
                    </a:ext>
                  </a:extLst>
                </a:gridCol>
                <a:gridCol w="1162049">
                  <a:extLst>
                    <a:ext uri="{9D8B030D-6E8A-4147-A177-3AD203B41FA5}">
                      <a16:colId xmlns:a16="http://schemas.microsoft.com/office/drawing/2014/main" val="211279273"/>
                    </a:ext>
                  </a:extLst>
                </a:gridCol>
                <a:gridCol w="1864367">
                  <a:extLst>
                    <a:ext uri="{9D8B030D-6E8A-4147-A177-3AD203B41FA5}">
                      <a16:colId xmlns:a16="http://schemas.microsoft.com/office/drawing/2014/main" val="3385339361"/>
                    </a:ext>
                  </a:extLst>
                </a:gridCol>
              </a:tblGrid>
              <a:tr h="293503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KoPub돋움체 Bold" panose="02020603020101020101"/>
                        </a:rPr>
                        <a:t>항목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ea typeface="KoPub돋움체 Bold" panose="02020603020101020101"/>
                        </a:rPr>
                        <a:t>내용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942679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종류  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NCM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330382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타입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파우치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42871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제   조   사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솔라엣지</a:t>
                      </a: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</a:t>
                      </a:r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국내</a:t>
                      </a: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)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70054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구성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198S1P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283325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전지 용량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100Ah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070686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공칭 전압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728.6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713392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운영전압</a:t>
                      </a:r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(TV)</a:t>
                      </a:r>
                      <a:endParaRPr lang="ko-KR" altLang="en-US" sz="1100" b="1" dirty="0">
                        <a:solidFill>
                          <a:srgbClr val="C00000"/>
                        </a:solidFill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633~772V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9701368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총 에너지 용량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70.6kWh</a:t>
                      </a:r>
                      <a:endParaRPr lang="ko-KR" altLang="en-US" sz="1100" dirty="0"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6020390"/>
                  </a:ext>
                </a:extLst>
              </a:tr>
              <a:tr h="27719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정격 에너지 용량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50.9kWh(DoD 7%)</a:t>
                      </a:r>
                      <a:endParaRPr lang="ko-KR" altLang="en-US" sz="1000" b="1" dirty="0">
                        <a:solidFill>
                          <a:srgbClr val="C00000"/>
                        </a:solidFill>
                        <a:latin typeface="KoPub돋움체_Pro Light" panose="00000300000000000000" pitchFamily="50" charset="-127"/>
                        <a:ea typeface="KoPub돋움체_Pro Light" panose="00000300000000000000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3932931"/>
                  </a:ext>
                </a:extLst>
              </a:tr>
              <a:tr h="27719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충전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충전 방식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CC - CV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069950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권장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40A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964604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연속 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218203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최대 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150A, 10sec, 50%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24193"/>
                  </a:ext>
                </a:extLst>
              </a:tr>
              <a:tr h="2771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방전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권장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70A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832032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ea typeface="KoPub돋움체 Bold" panose="02020603020101020101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연속전류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150A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97542"/>
                  </a:ext>
                </a:extLst>
              </a:tr>
              <a:tr h="26904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최대 전류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i="0" dirty="0">
                          <a:solidFill>
                            <a:srgbClr val="C00000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300A, 10sec, 50%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257810"/>
                  </a:ext>
                </a:extLst>
              </a:tr>
              <a:tr h="27719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셀 전압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채널   수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168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07569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정  밀  도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±5mV, 0.001V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8087668"/>
                  </a:ext>
                </a:extLst>
              </a:tr>
              <a:tr h="27719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ea typeface="KoPub돋움체 Bold" panose="02020603020101020101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측정시간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KoPub돋움체_Pro Light" panose="00000300000000000000" pitchFamily="50" charset="-127"/>
                          <a:ea typeface="KoPub돋움체_Pro Light" panose="00000300000000000000" pitchFamily="50" charset="-127"/>
                        </a:rPr>
                        <a:t>350msec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117673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750489-80D4-8335-D98A-CE0B247BD667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EFD672-E354-E1AC-570C-41E6BC0A79AA}"/>
              </a:ext>
            </a:extLst>
          </p:cNvPr>
          <p:cNvSpPr txBox="1"/>
          <p:nvPr/>
        </p:nvSpPr>
        <p:spPr>
          <a:xfrm>
            <a:off x="1098977" y="32670"/>
            <a:ext cx="8045023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02-</a:t>
            </a:r>
            <a:r>
              <a:rPr lang="ko-KR" altLang="en-US" sz="2400" b="1" dirty="0">
                <a:latin typeface="+mj-ea"/>
                <a:ea typeface="+mj-ea"/>
              </a:rPr>
              <a:t>하드웨어 특징</a:t>
            </a:r>
            <a:endParaRPr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862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0FDA0-FC64-B3DA-83F8-7FCEF7484D26}"/>
              </a:ext>
            </a:extLst>
          </p:cNvPr>
          <p:cNvSpPr txBox="1"/>
          <p:nvPr/>
        </p:nvSpPr>
        <p:spPr>
          <a:xfrm>
            <a:off x="304800" y="2905780"/>
            <a:ext cx="70471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Ⅳ.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분석을 위한 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파이썬 </a:t>
            </a:r>
            <a:r>
              <a:rPr lang="en-US" altLang="ko-KR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Pyside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26011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BD9E8-3948-0D0E-C806-531333111F20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78F70-F7F7-AE1F-D030-5696260F8EC3}"/>
              </a:ext>
            </a:extLst>
          </p:cNvPr>
          <p:cNvSpPr txBox="1"/>
          <p:nvPr/>
        </p:nvSpPr>
        <p:spPr>
          <a:xfrm>
            <a:off x="1098977" y="32670"/>
            <a:ext cx="8045023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01-Pyside </a:t>
            </a:r>
            <a:r>
              <a:rPr lang="ko-KR" altLang="en-US" sz="2400" b="1" dirty="0">
                <a:latin typeface="+mj-ea"/>
                <a:ea typeface="+mj-ea"/>
              </a:rPr>
              <a:t>학습 필요성 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80C19-F875-DDA0-A241-DA5D494399F4}"/>
              </a:ext>
            </a:extLst>
          </p:cNvPr>
          <p:cNvSpPr txBox="1"/>
          <p:nvPr/>
        </p:nvSpPr>
        <p:spPr>
          <a:xfrm>
            <a:off x="407886" y="797411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+mj-ea"/>
                <a:ea typeface="+mj-ea"/>
              </a:rPr>
              <a:t>Pyside</a:t>
            </a:r>
            <a:r>
              <a:rPr lang="en-US" sz="2400" b="1" dirty="0">
                <a:solidFill>
                  <a:srgbClr val="C00000"/>
                </a:solidFill>
                <a:latin typeface="+mj-ea"/>
                <a:ea typeface="+mj-ea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latin typeface="+mj-ea"/>
                <a:ea typeface="+mj-ea"/>
              </a:rPr>
              <a:t>연동 방법</a:t>
            </a:r>
            <a:endParaRPr sz="2400" b="1" dirty="0">
              <a:solidFill>
                <a:srgbClr val="C00000"/>
              </a:solidFill>
              <a:latin typeface="+mj-ea"/>
              <a:ea typeface="+mj-ea"/>
            </a:endParaRPr>
          </a:p>
        </p:txBody>
      </p:sp>
      <p:pic>
        <p:nvPicPr>
          <p:cNvPr id="5" name="Picture 212" descr="방향-07">
            <a:extLst>
              <a:ext uri="{FF2B5EF4-FFF2-40B4-BE49-F238E27FC236}">
                <a16:creationId xmlns:a16="http://schemas.microsoft.com/office/drawing/2014/main" id="{9040CA02-2A38-B5E5-8C73-AA5BBF608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282065" y="3303813"/>
            <a:ext cx="4528116" cy="1172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735C8F-7C08-88E9-32A4-F1D18622589B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B174A-4D43-013F-3F36-EE1F7620A593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9BB0-FCCF-D1D8-6515-8471F2E061D6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878BD9-68DD-A6BA-09E1-00D582C92F3C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EF38AA-1273-90C2-D9B3-9FD92E891A04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791617-775E-D3AE-04CB-DA0352B6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E590F9-5520-30C1-95B7-F4186599C6E5}"/>
              </a:ext>
            </a:extLst>
          </p:cNvPr>
          <p:cNvSpPr txBox="1"/>
          <p:nvPr/>
        </p:nvSpPr>
        <p:spPr>
          <a:xfrm>
            <a:off x="6128335" y="1202760"/>
            <a:ext cx="16275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C00000"/>
                </a:solidFill>
              </a:rPr>
              <a:t>Pyside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설치 방법 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  </a:t>
            </a: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306EFD52-3592-1F63-A77E-8C8EAEC7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0" lvl="1" defTabSz="1162668" fontAlgn="base"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6F3298-EA20-B9DD-18C4-72F12B53BDF7}"/>
              </a:ext>
            </a:extLst>
          </p:cNvPr>
          <p:cNvSpPr txBox="1"/>
          <p:nvPr/>
        </p:nvSpPr>
        <p:spPr>
          <a:xfrm>
            <a:off x="6128335" y="2928218"/>
            <a:ext cx="11482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C00000"/>
                </a:solidFill>
              </a:rPr>
              <a:t>Pyside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연동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B59289-C312-5C5F-2BE0-F9B7ABF5FD0C}"/>
              </a:ext>
            </a:extLst>
          </p:cNvPr>
          <p:cNvSpPr txBox="1"/>
          <p:nvPr/>
        </p:nvSpPr>
        <p:spPr>
          <a:xfrm>
            <a:off x="6143721" y="4633772"/>
            <a:ext cx="16676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rgbClr val="C00000"/>
                </a:solidFill>
              </a:rPr>
              <a:t>Pyside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실행 방법  </a:t>
            </a:r>
            <a:r>
              <a:rPr lang="en-US" altLang="ko-KR" sz="1400" b="1" dirty="0">
                <a:solidFill>
                  <a:srgbClr val="C00000"/>
                </a:solidFill>
              </a:rPr>
              <a:t> </a:t>
            </a:r>
            <a:r>
              <a:rPr lang="ko-KR" altLang="en-US" sz="1400" b="1" dirty="0">
                <a:solidFill>
                  <a:srgbClr val="C00000"/>
                </a:solidFill>
              </a:rPr>
              <a:t> 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52D3563-9B32-A0B5-0074-A235FC8E3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25" y="1356648"/>
            <a:ext cx="5157915" cy="158028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FF168E-691B-CD34-1D77-68BD871DD8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478" y="3089699"/>
            <a:ext cx="4619931" cy="1411004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53D690E-E614-F0EA-276C-73389CCD02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25" y="4657328"/>
            <a:ext cx="5184238" cy="149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94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38ACC-E371-F6FF-6957-6A100EF74187}"/>
              </a:ext>
            </a:extLst>
          </p:cNvPr>
          <p:cNvSpPr txBox="1"/>
          <p:nvPr/>
        </p:nvSpPr>
        <p:spPr>
          <a:xfrm>
            <a:off x="1098977" y="32670"/>
            <a:ext cx="8045023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01-Pyside </a:t>
            </a:r>
            <a:r>
              <a:rPr lang="ko-KR" altLang="en-US" sz="2400" b="1" dirty="0">
                <a:latin typeface="+mj-ea"/>
                <a:ea typeface="+mj-ea"/>
              </a:rPr>
              <a:t>학습 필요성 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5679BA-2944-52A3-2AE2-D7757DD7F894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endParaRPr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44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59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2AD852-6CA9-E749-3811-73C3792751C3}"/>
              </a:ext>
            </a:extLst>
          </p:cNvPr>
          <p:cNvSpPr txBox="1"/>
          <p:nvPr/>
        </p:nvSpPr>
        <p:spPr>
          <a:xfrm>
            <a:off x="304800" y="2905780"/>
            <a:ext cx="4596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Ⅰ.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목표 및 추진 계획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014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Picture 212" descr="방향-07">
            <a:extLst>
              <a:ext uri="{FF2B5EF4-FFF2-40B4-BE49-F238E27FC236}">
                <a16:creationId xmlns:a16="http://schemas.microsoft.com/office/drawing/2014/main" id="{2BEE4DD0-59C8-A4B4-764E-D6C1028BB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210791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01. </a:t>
            </a:r>
            <a:r>
              <a:rPr lang="ko-KR" altLang="en-US" sz="2400" b="1" dirty="0">
                <a:latin typeface="+mj-ea"/>
                <a:ea typeface="+mj-ea"/>
              </a:rPr>
              <a:t>과제 목표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638EB224-6AEA-2C2A-D0EB-73506E9ED519}"/>
              </a:ext>
            </a:extLst>
          </p:cNvPr>
          <p:cNvSpPr txBox="1"/>
          <p:nvPr/>
        </p:nvSpPr>
        <p:spPr>
          <a:xfrm>
            <a:off x="505326" y="32670"/>
            <a:ext cx="5534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Ⅰ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6382A7E2-66B3-6847-AA05-456A6205C72F}"/>
              </a:ext>
            </a:extLst>
          </p:cNvPr>
          <p:cNvSpPr txBox="1"/>
          <p:nvPr/>
        </p:nvSpPr>
        <p:spPr>
          <a:xfrm>
            <a:off x="173255" y="721895"/>
            <a:ext cx="88841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ko-KR" altLang="en-US" sz="1400" b="1" dirty="0"/>
              <a:t>파이썬  과제를 통해 </a:t>
            </a:r>
            <a:r>
              <a:rPr lang="ko-KR" altLang="en-US" sz="1400" dirty="0" err="1"/>
              <a:t>스마트팜</a:t>
            </a:r>
            <a:r>
              <a:rPr lang="ko-KR" altLang="en-US" sz="1400" dirty="0"/>
              <a:t> 환경 관리에 필수적인 </a:t>
            </a:r>
            <a:r>
              <a:rPr lang="ko-KR" altLang="en-US" sz="1400" b="1" dirty="0"/>
              <a:t>온도 센서의 원리와 특성</a:t>
            </a:r>
            <a:r>
              <a:rPr lang="ko-KR" altLang="en-US" sz="1400" dirty="0"/>
              <a:t>을 이해하고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아두이노를</a:t>
            </a:r>
            <a:r>
              <a:rPr lang="ko-KR" altLang="en-US" sz="1400" dirty="0"/>
              <a:t> 활용한 </a:t>
            </a:r>
            <a:r>
              <a:rPr lang="ko-KR" altLang="en-US" sz="1400" b="1" dirty="0"/>
              <a:t>온도 측정 회로 제작</a:t>
            </a:r>
            <a:r>
              <a:rPr lang="ko-KR" altLang="en-US" sz="1400" dirty="0"/>
              <a:t> 및 </a:t>
            </a:r>
            <a:r>
              <a:rPr lang="en-US" altLang="ko-KR" sz="1400" b="1" dirty="0"/>
              <a:t>RS232 </a:t>
            </a:r>
            <a:r>
              <a:rPr lang="ko-KR" altLang="en-US" sz="1400" b="1" dirty="0"/>
              <a:t>통신 기반 데이터 수집</a:t>
            </a:r>
            <a:r>
              <a:rPr lang="en-US" altLang="ko-KR" sz="1400" b="1" dirty="0"/>
              <a:t>·</a:t>
            </a:r>
            <a:r>
              <a:rPr lang="ko-KR" altLang="en-US" sz="1400" b="1" dirty="0"/>
              <a:t>분석 프로그램</a:t>
            </a:r>
            <a:r>
              <a:rPr lang="ko-KR" altLang="en-US" sz="1400" dirty="0"/>
              <a:t>을 개발을 통해 </a:t>
            </a:r>
            <a:r>
              <a:rPr lang="ko-KR" altLang="en-US" sz="1400" b="1" dirty="0"/>
              <a:t>하드웨어 기초  및 산업용 통신  중 하나인 시리얼 통신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대한 이해하고자 함</a:t>
            </a:r>
            <a:endParaRPr lang="en-US" altLang="ko-KR" sz="1400" dirty="0"/>
          </a:p>
        </p:txBody>
      </p:sp>
      <p:pic>
        <p:nvPicPr>
          <p:cNvPr id="606" name="그림 605">
            <a:extLst>
              <a:ext uri="{FF2B5EF4-FFF2-40B4-BE49-F238E27FC236}">
                <a16:creationId xmlns:a16="http://schemas.microsoft.com/office/drawing/2014/main" id="{7A798004-0B0C-380A-4F15-B5EC4939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58" y="1979840"/>
            <a:ext cx="5274644" cy="3682778"/>
          </a:xfrm>
          <a:prstGeom prst="rect">
            <a:avLst/>
          </a:prstGeom>
        </p:spPr>
      </p:pic>
      <p:pic>
        <p:nvPicPr>
          <p:cNvPr id="610" name="그림 609">
            <a:extLst>
              <a:ext uri="{FF2B5EF4-FFF2-40B4-BE49-F238E27FC236}">
                <a16:creationId xmlns:a16="http://schemas.microsoft.com/office/drawing/2014/main" id="{EA7048CD-5785-8AB0-20AA-AD11130A0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039" y="1228389"/>
            <a:ext cx="2935706" cy="5177565"/>
          </a:xfrm>
          <a:prstGeom prst="rect">
            <a:avLst/>
          </a:prstGeom>
        </p:spPr>
      </p:pic>
      <p:sp>
        <p:nvSpPr>
          <p:cNvPr id="611" name="TextBox 610">
            <a:extLst>
              <a:ext uri="{FF2B5EF4-FFF2-40B4-BE49-F238E27FC236}">
                <a16:creationId xmlns:a16="http://schemas.microsoft.com/office/drawing/2014/main" id="{DA48DFC2-6118-C764-553B-1F1F6D27E4C4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612" name="TextBox 611">
            <a:extLst>
              <a:ext uri="{FF2B5EF4-FFF2-40B4-BE49-F238E27FC236}">
                <a16:creationId xmlns:a16="http://schemas.microsoft.com/office/drawing/2014/main" id="{233C4B5E-51C8-6FF8-1653-A5A3D1A059FE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613" name="TextBox 612">
            <a:extLst>
              <a:ext uri="{FF2B5EF4-FFF2-40B4-BE49-F238E27FC236}">
                <a16:creationId xmlns:a16="http://schemas.microsoft.com/office/drawing/2014/main" id="{977593CD-20D7-4FD1-9986-6A1D85C10ED2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sp>
        <p:nvSpPr>
          <p:cNvPr id="7" name="Rectangle 87">
            <a:extLst>
              <a:ext uri="{FF2B5EF4-FFF2-40B4-BE49-F238E27FC236}">
                <a16:creationId xmlns:a16="http://schemas.microsoft.com/office/drawing/2014/main" id="{ED8425FD-3163-F3BA-5699-5759BF555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5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9AAC2C-9A15-30EB-55F4-4D3ECE25F246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02. </a:t>
            </a:r>
            <a:r>
              <a:rPr lang="ko-KR" altLang="en-US" sz="2400" b="1" dirty="0">
                <a:latin typeface="+mj-ea"/>
                <a:ea typeface="+mj-ea"/>
              </a:rPr>
              <a:t>추진 계획</a:t>
            </a:r>
            <a:endParaRPr sz="2400" b="1" dirty="0">
              <a:latin typeface="+mj-ea"/>
              <a:ea typeface="+mj-ea"/>
            </a:endParaRPr>
          </a:p>
        </p:txBody>
      </p:sp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F2B118E7-FA8F-832A-C808-C37322AC7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746058"/>
              </p:ext>
            </p:extLst>
          </p:nvPr>
        </p:nvGraphicFramePr>
        <p:xfrm>
          <a:off x="225642" y="693726"/>
          <a:ext cx="8692715" cy="5470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draw.Document" r:id="rId2" imgW="10682280" imgH="7548716" progId="EdrawMax.EdrawDocument.1">
                  <p:embed/>
                </p:oleObj>
              </mc:Choice>
              <mc:Fallback>
                <p:oleObj name="Edraw.Document" r:id="rId2" imgW="10682280" imgH="7548716" progId="EdrawMax.EdrawDocument.1">
                  <p:embed/>
                  <p:pic>
                    <p:nvPicPr>
                      <p:cNvPr id="6" name="개체 5">
                        <a:extLst>
                          <a:ext uri="{FF2B5EF4-FFF2-40B4-BE49-F238E27FC236}">
                            <a16:creationId xmlns:a16="http://schemas.microsoft.com/office/drawing/2014/main" id="{F2B118E7-FA8F-832A-C808-C37322AC7E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642" y="693726"/>
                        <a:ext cx="8692715" cy="5470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24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C1EA58-9F5D-B25B-DF6A-8A3820449948}"/>
              </a:ext>
            </a:extLst>
          </p:cNvPr>
          <p:cNvSpPr txBox="1"/>
          <p:nvPr/>
        </p:nvSpPr>
        <p:spPr>
          <a:xfrm>
            <a:off x="304800" y="2905780"/>
            <a:ext cx="4828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Ⅱ.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 협동 위한 환경 구축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0963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3B2A62-A919-4740-C22F-77A061F4E65F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8DA9C-E53A-8305-C5C6-CD4D8392DACD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02-</a:t>
            </a:r>
            <a:r>
              <a:rPr lang="ko-KR" altLang="en-US" sz="2400" b="1" dirty="0">
                <a:latin typeface="+mj-ea"/>
                <a:ea typeface="+mj-ea"/>
              </a:rPr>
              <a:t>버전 관리 및 협력 필요성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E748D-5A63-9ABE-72C9-65E844E67D06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64AEC-74A4-4F71-B9C6-F9F8FC82E451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7" name="Picture 212" descr="방향-07">
            <a:extLst>
              <a:ext uri="{FF2B5EF4-FFF2-40B4-BE49-F238E27FC236}">
                <a16:creationId xmlns:a16="http://schemas.microsoft.com/office/drawing/2014/main" id="{E09B7A04-7103-B6EE-9FF2-5280C4146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109724" y="3127340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E03F6F-C226-65E1-63D9-EA1941B523A1}"/>
              </a:ext>
            </a:extLst>
          </p:cNvPr>
          <p:cNvSpPr txBox="1"/>
          <p:nvPr/>
        </p:nvSpPr>
        <p:spPr>
          <a:xfrm>
            <a:off x="6155025" y="3003609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C362EF-9F9D-73B3-325F-EA40828B281A}"/>
              </a:ext>
            </a:extLst>
          </p:cNvPr>
          <p:cNvSpPr txBox="1"/>
          <p:nvPr/>
        </p:nvSpPr>
        <p:spPr>
          <a:xfrm>
            <a:off x="6155025" y="1269435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86554-6363-86BC-4BE9-1779EC702DB8}"/>
              </a:ext>
            </a:extLst>
          </p:cNvPr>
          <p:cNvSpPr txBox="1"/>
          <p:nvPr/>
        </p:nvSpPr>
        <p:spPr>
          <a:xfrm>
            <a:off x="6155025" y="4737783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D59E9EE-30DD-2E2E-B258-44892F643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007" y="1149857"/>
            <a:ext cx="2935706" cy="51775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985DB9-E7EB-1B28-EAD2-51FB76AEF97A}"/>
              </a:ext>
            </a:extLst>
          </p:cNvPr>
          <p:cNvSpPr txBox="1"/>
          <p:nvPr/>
        </p:nvSpPr>
        <p:spPr>
          <a:xfrm>
            <a:off x="6101324" y="1289339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76E803-6A21-A9F9-A2ED-B3BAFB934200}"/>
              </a:ext>
            </a:extLst>
          </p:cNvPr>
          <p:cNvSpPr txBox="1"/>
          <p:nvPr/>
        </p:nvSpPr>
        <p:spPr>
          <a:xfrm>
            <a:off x="6101324" y="3003609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E64D1A-7FA3-5E1A-A871-BA4B2BC1AED8}"/>
              </a:ext>
            </a:extLst>
          </p:cNvPr>
          <p:cNvSpPr txBox="1"/>
          <p:nvPr/>
        </p:nvSpPr>
        <p:spPr>
          <a:xfrm>
            <a:off x="6101324" y="4735558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저장소 선정 </a:t>
            </a: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B4111FAA-4137-C246-E8CE-E28E4BB9D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1" y="1692638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64415823-92F6-547C-008C-87D20429C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140" y="340688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7" name="Rectangle 87">
            <a:extLst>
              <a:ext uri="{FF2B5EF4-FFF2-40B4-BE49-F238E27FC236}">
                <a16:creationId xmlns:a16="http://schemas.microsoft.com/office/drawing/2014/main" id="{29F9C9AF-08EB-3A8E-BCAF-0183754EF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2170" y="512798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80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C8C0ED-0D6C-12C2-5D6B-55C19099C78C}"/>
              </a:ext>
            </a:extLst>
          </p:cNvPr>
          <p:cNvSpPr txBox="1"/>
          <p:nvPr/>
        </p:nvSpPr>
        <p:spPr>
          <a:xfrm>
            <a:off x="505326" y="32670"/>
            <a:ext cx="5328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</a:t>
            </a:r>
            <a:endParaRPr sz="28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6D836-69F5-EC9F-173D-F03FB99FEE05}"/>
              </a:ext>
            </a:extLst>
          </p:cNvPr>
          <p:cNvSpPr txBox="1"/>
          <p:nvPr/>
        </p:nvSpPr>
        <p:spPr>
          <a:xfrm>
            <a:off x="1129780" y="32670"/>
            <a:ext cx="7840965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altLang="ko-KR" sz="2400" b="1" dirty="0">
                <a:latin typeface="+mj-ea"/>
                <a:ea typeface="+mj-ea"/>
              </a:rPr>
              <a:t>03-</a:t>
            </a:r>
            <a:r>
              <a:rPr lang="ko-KR" altLang="en-US" sz="2400" b="1" dirty="0">
                <a:latin typeface="+mj-ea"/>
                <a:ea typeface="+mj-ea"/>
              </a:rPr>
              <a:t>버전 관리 위한 소프트웨어 선정</a:t>
            </a:r>
            <a:endParaRPr sz="2400" b="1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A2DBCC-171D-5CEB-FD86-B74E7638A2DE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31A4E-87B7-A78F-649A-C1DC03F24467}"/>
              </a:ext>
            </a:extLst>
          </p:cNvPr>
          <p:cNvSpPr txBox="1"/>
          <p:nvPr/>
        </p:nvSpPr>
        <p:spPr>
          <a:xfrm>
            <a:off x="6128335" y="1222664"/>
            <a:ext cx="1821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버전 및 협력 필요성  </a:t>
            </a:r>
          </a:p>
        </p:txBody>
      </p:sp>
      <p:pic>
        <p:nvPicPr>
          <p:cNvPr id="6" name="Picture 212" descr="방향-07">
            <a:extLst>
              <a:ext uri="{FF2B5EF4-FFF2-40B4-BE49-F238E27FC236}">
                <a16:creationId xmlns:a16="http://schemas.microsoft.com/office/drawing/2014/main" id="{B8C47C9C-D65C-7363-7E2A-A0DC26D42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grayscl/>
          </a:blip>
          <a:srcRect/>
          <a:stretch>
            <a:fillRect/>
          </a:stretch>
        </p:blipFill>
        <p:spPr bwMode="auto">
          <a:xfrm rot="5400000">
            <a:off x="3381772" y="3153147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7F624-CEBD-90EC-05D8-2D0BC155CD7A}"/>
              </a:ext>
            </a:extLst>
          </p:cNvPr>
          <p:cNvSpPr txBox="1"/>
          <p:nvPr/>
        </p:nvSpPr>
        <p:spPr>
          <a:xfrm>
            <a:off x="6182036" y="2936934"/>
            <a:ext cx="1508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하드웨어 개발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17F0F-5A79-86AC-57E7-5E275EF19850}"/>
              </a:ext>
            </a:extLst>
          </p:cNvPr>
          <p:cNvSpPr txBox="1"/>
          <p:nvPr/>
        </p:nvSpPr>
        <p:spPr>
          <a:xfrm>
            <a:off x="6182036" y="1202760"/>
            <a:ext cx="16017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개발 연동 방안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AE8BE-A244-4921-582B-AF4BA587FBF8}"/>
              </a:ext>
            </a:extLst>
          </p:cNvPr>
          <p:cNvSpPr txBox="1"/>
          <p:nvPr/>
        </p:nvSpPr>
        <p:spPr>
          <a:xfrm>
            <a:off x="6182036" y="4671108"/>
            <a:ext cx="1713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소프트웨어 개발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46DEC6F-2374-39AC-4015-6DD935CFC9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050" y="1133139"/>
            <a:ext cx="2935706" cy="51775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E1944C-F5F5-4435-B05A-0D6B531794E8}"/>
              </a:ext>
            </a:extLst>
          </p:cNvPr>
          <p:cNvSpPr txBox="1"/>
          <p:nvPr/>
        </p:nvSpPr>
        <p:spPr>
          <a:xfrm>
            <a:off x="6128335" y="1222664"/>
            <a:ext cx="15616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소프트웨어 선정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B01DA4-E901-08D9-5B00-E0C65271CF4E}"/>
              </a:ext>
            </a:extLst>
          </p:cNvPr>
          <p:cNvSpPr txBox="1"/>
          <p:nvPr/>
        </p:nvSpPr>
        <p:spPr>
          <a:xfrm>
            <a:off x="6135548" y="2905310"/>
            <a:ext cx="1493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>
                <a:solidFill>
                  <a:schemeClr val="bg1"/>
                </a:solidFill>
              </a:rPr>
              <a:t>Tortoisegit</a:t>
            </a:r>
            <a:r>
              <a:rPr lang="en-US" altLang="ko-KR" sz="1400" b="1" dirty="0">
                <a:solidFill>
                  <a:schemeClr val="bg1"/>
                </a:solidFill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3E28F4-CB1E-4F37-2A2B-1E26264AC591}"/>
              </a:ext>
            </a:extLst>
          </p:cNvPr>
          <p:cNvSpPr txBox="1"/>
          <p:nvPr/>
        </p:nvSpPr>
        <p:spPr>
          <a:xfrm>
            <a:off x="6128335" y="4619461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GitHub </a:t>
            </a:r>
            <a:r>
              <a:rPr lang="ko-KR" altLang="en-US" sz="1400" b="1" dirty="0">
                <a:solidFill>
                  <a:schemeClr val="bg1"/>
                </a:solidFill>
              </a:rPr>
              <a:t>장점   </a:t>
            </a:r>
          </a:p>
        </p:txBody>
      </p:sp>
      <p:sp>
        <p:nvSpPr>
          <p:cNvPr id="14" name="Rectangle 87">
            <a:extLst>
              <a:ext uri="{FF2B5EF4-FFF2-40B4-BE49-F238E27FC236}">
                <a16:creationId xmlns:a16="http://schemas.microsoft.com/office/drawing/2014/main" id="{822654DB-AFFC-DC29-7EC9-78C282C36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2" y="1625963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5" name="Rectangle 87">
            <a:extLst>
              <a:ext uri="{FF2B5EF4-FFF2-40B4-BE49-F238E27FC236}">
                <a16:creationId xmlns:a16="http://schemas.microsoft.com/office/drawing/2014/main" id="{4798D2DD-745F-58A7-927B-6A5252F20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151" y="3340214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  <p:sp>
        <p:nvSpPr>
          <p:cNvPr id="16" name="Rectangle 87">
            <a:extLst>
              <a:ext uri="{FF2B5EF4-FFF2-40B4-BE49-F238E27FC236}">
                <a16:creationId xmlns:a16="http://schemas.microsoft.com/office/drawing/2014/main" id="{7B0E0BC6-57C1-CFEA-B0F3-A74DD4A5D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9181" y="5061309"/>
            <a:ext cx="2778027" cy="58015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36000" tIns="0" rIns="36000" bIns="0" anchor="t" anchorCtr="0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1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고품질 및 국내 배터리 팩 요구  </a:t>
            </a:r>
            <a:endParaRPr kumimoji="1" lang="en-US" altLang="ko-KR" sz="11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174592" lvl="1" indent="-174592" defTabSz="1162668" fontAlgn="base" latinLnBrk="0"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제품설계</a:t>
            </a:r>
            <a:r>
              <a:rPr lang="en-US" altLang="ko-KR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, </a:t>
            </a:r>
            <a:r>
              <a:rPr lang="ko-KR" altLang="en-US" sz="1100" b="1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/>
                <a:cs typeface="Arial" pitchFamily="34" charset="0"/>
              </a:rPr>
              <a:t>보수를 위해 추진시스템을 일괄 발주를 선호함 </a:t>
            </a:r>
            <a:endParaRPr lang="en-US" altLang="ko-KR" sz="1100" b="1" dirty="0">
              <a:ln>
                <a:solidFill>
                  <a:prstClr val="white">
                    <a:alpha val="0"/>
                  </a:prst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88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1E857-5810-CEFA-C373-072259585722}"/>
              </a:ext>
            </a:extLst>
          </p:cNvPr>
          <p:cNvSpPr txBox="1"/>
          <p:nvPr/>
        </p:nvSpPr>
        <p:spPr>
          <a:xfrm>
            <a:off x="304800" y="2905780"/>
            <a:ext cx="624562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Ⅲ. 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온도센서 측정 위한 </a:t>
            </a:r>
            <a:endParaRPr lang="en-US" altLang="ko-KR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2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아두이노</a:t>
            </a:r>
            <a:r>
              <a: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 구축 및 학습  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85849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7E64CB-132C-D740-23BA-2B7584C998EA}"/>
              </a:ext>
            </a:extLst>
          </p:cNvPr>
          <p:cNvSpPr txBox="1"/>
          <p:nvPr/>
        </p:nvSpPr>
        <p:spPr>
          <a:xfrm>
            <a:off x="1290181" y="0"/>
            <a:ext cx="2451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LG Smart UI SemiBold" panose="020B0700000101010101" pitchFamily="50" charset="-127"/>
                <a:ea typeface="LG Smart UI SemiBold" panose="020B0700000101010101" pitchFamily="50" charset="-127"/>
              </a:rPr>
              <a:t>온도 센서의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D40592-152A-4FA4-6786-BBD12C202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487" y="999545"/>
            <a:ext cx="2935706" cy="5177565"/>
          </a:xfrm>
          <a:prstGeom prst="rect">
            <a:avLst/>
          </a:prstGeom>
        </p:spPr>
      </p:pic>
      <p:pic>
        <p:nvPicPr>
          <p:cNvPr id="4" name="Picture 212" descr="방향-07">
            <a:extLst>
              <a:ext uri="{FF2B5EF4-FFF2-40B4-BE49-F238E27FC236}">
                <a16:creationId xmlns:a16="http://schemas.microsoft.com/office/drawing/2014/main" id="{A1A67F30-3350-359B-660B-AD5B96C67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grayscl/>
          </a:blip>
          <a:srcRect/>
          <a:stretch>
            <a:fillRect/>
          </a:stretch>
        </p:blipFill>
        <p:spPr bwMode="auto">
          <a:xfrm rot="5400000">
            <a:off x="2835172" y="2863439"/>
            <a:ext cx="4528116" cy="132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733C6F-7BA3-0FAA-5F92-369EF3D4CC3B}"/>
              </a:ext>
            </a:extLst>
          </p:cNvPr>
          <p:cNvSpPr txBox="1"/>
          <p:nvPr/>
        </p:nvSpPr>
        <p:spPr>
          <a:xfrm>
            <a:off x="5862181" y="1039703"/>
            <a:ext cx="18413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Thermocouple</a:t>
            </a:r>
            <a:r>
              <a:rPr lang="en-US" altLang="ko-KR" sz="1400" b="1" dirty="0">
                <a:solidFill>
                  <a:schemeClr val="bg1"/>
                </a:solidFill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</a:rPr>
              <a:t>열전대</a:t>
            </a:r>
            <a:r>
              <a:rPr lang="en-US" altLang="ko-KR" sz="1400" b="1" dirty="0">
                <a:solidFill>
                  <a:schemeClr val="bg1"/>
                </a:solidFill>
              </a:rPr>
              <a:t>)</a:t>
            </a:r>
            <a:r>
              <a:rPr lang="ko-KR" altLang="en-US" sz="14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436ABF-1975-EE7A-82C8-C644BDA752D5}"/>
              </a:ext>
            </a:extLst>
          </p:cNvPr>
          <p:cNvSpPr txBox="1"/>
          <p:nvPr/>
        </p:nvSpPr>
        <p:spPr>
          <a:xfrm>
            <a:off x="5783892" y="1377972"/>
            <a:ext cx="3181612" cy="1293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두 종류의 금속을 접합해 온도 차이에 따라 발생하는 전압 </a:t>
            </a:r>
            <a:r>
              <a:rPr kumimoji="1" lang="ko-KR" altLang="en-US" sz="1200" b="1" spc="-22" dirty="0" err="1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층정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1.</a:t>
            </a:r>
            <a:r>
              <a:rPr kumimoji="1" lang="ko-KR" altLang="en-US" sz="1200" b="1" spc="-22" dirty="0" err="1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층정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범위 넓음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,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고온 환경에서 사용가능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2.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반응 속도 빠름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,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내구성 강함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Ex): 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용광로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,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보일러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,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엔진 등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277A32-D058-33AB-1BCC-42AAC80A2E68}"/>
              </a:ext>
            </a:extLst>
          </p:cNvPr>
          <p:cNvSpPr txBox="1"/>
          <p:nvPr/>
        </p:nvSpPr>
        <p:spPr>
          <a:xfrm>
            <a:off x="5760487" y="2702345"/>
            <a:ext cx="2055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RTD</a:t>
            </a:r>
            <a:r>
              <a:rPr lang="en-US" altLang="ko-KR" sz="1600" b="1" dirty="0">
                <a:solidFill>
                  <a:schemeClr val="bg1"/>
                </a:solidFill>
              </a:rPr>
              <a:t>(</a:t>
            </a:r>
            <a:r>
              <a:rPr lang="ko-KR" altLang="en-US" sz="1600" b="1" dirty="0">
                <a:solidFill>
                  <a:schemeClr val="bg1"/>
                </a:solidFill>
              </a:rPr>
              <a:t>저항온도계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r>
              <a:rPr lang="ko-KR" altLang="en-US" sz="2000" b="1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092C41-885A-02D7-D7F3-7852F4012F55}"/>
              </a:ext>
            </a:extLst>
          </p:cNvPr>
          <p:cNvSpPr txBox="1"/>
          <p:nvPr/>
        </p:nvSpPr>
        <p:spPr>
          <a:xfrm>
            <a:off x="5760487" y="3148921"/>
            <a:ext cx="31816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FF4A5-C8B9-5110-31BA-C9961C017327}"/>
              </a:ext>
            </a:extLst>
          </p:cNvPr>
          <p:cNvSpPr txBox="1"/>
          <p:nvPr/>
        </p:nvSpPr>
        <p:spPr>
          <a:xfrm>
            <a:off x="5783892" y="3067694"/>
            <a:ext cx="3134800" cy="133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온도에 따라 금속의 전기저항이 변하는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성질 이용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1.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높은 정밀도와 재현성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2.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측정 범위 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(-200</a:t>
            </a:r>
            <a:r>
              <a:rPr lang="ko-KR" altLang="en-US" sz="1200" dirty="0"/>
              <a:t> ℃ </a:t>
            </a:r>
            <a:r>
              <a:rPr lang="en-US" altLang="ko-KR" sz="1200" dirty="0"/>
              <a:t>~ 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ea typeface="KoPub돋움체 Bold" panose="02020603020101020101"/>
                <a:sym typeface="Monotype Sorts"/>
              </a:rPr>
              <a:t>600</a:t>
            </a:r>
            <a:r>
              <a:rPr lang="ko-KR" altLang="en-US" sz="1200" dirty="0"/>
              <a:t> ℃</a:t>
            </a:r>
            <a:r>
              <a:rPr lang="en-US" altLang="ko-KR" sz="1200" dirty="0"/>
              <a:t>)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Ex): 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실험실 장비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,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산업용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 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공정 제어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52CF10-5A8B-43C3-9C01-5B0C07058622}"/>
              </a:ext>
            </a:extLst>
          </p:cNvPr>
          <p:cNvSpPr txBox="1"/>
          <p:nvPr/>
        </p:nvSpPr>
        <p:spPr>
          <a:xfrm>
            <a:off x="5857345" y="4468837"/>
            <a:ext cx="2451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Thermistor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B6915-FE82-FDCA-4CE1-DD9F9CD19731}"/>
              </a:ext>
            </a:extLst>
          </p:cNvPr>
          <p:cNvSpPr txBox="1"/>
          <p:nvPr/>
        </p:nvSpPr>
        <p:spPr>
          <a:xfrm>
            <a:off x="5819520" y="4835216"/>
            <a:ext cx="3122578" cy="133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592" lvl="1" indent="-174592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buBlip>
                <a:blip r:embed="rId4"/>
              </a:buBlip>
              <a:tabLst>
                <a:tab pos="566990" algn="l"/>
                <a:tab pos="8777977" algn="r"/>
              </a:tabLst>
            </a:pP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반도체 재질 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– 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 변화에 따라 저항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변함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1.NTC(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 상승 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저항 감소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</a:t>
            </a: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2.PTC(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온도상승 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-&gt; 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저항 증가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),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작고 저렴</a:t>
            </a:r>
            <a:endParaRPr kumimoji="1" lang="en-US" altLang="ko-KR" sz="1200" b="1" spc="-22" dirty="0">
              <a:ln>
                <a:solidFill>
                  <a:srgbClr val="ADADAD">
                    <a:alpha val="0"/>
                  </a:srgbClr>
                </a:solidFill>
              </a:ln>
              <a:latin typeface="KoPub돋움체 Medium" panose="02020603020101020101" pitchFamily="18" charset="-127"/>
              <a:ea typeface="KoPub돋움체 Bold" panose="02020603020101020101"/>
              <a:cs typeface="뫼비우스 Bold" pitchFamily="2" charset="-127"/>
              <a:sym typeface="Monotype Sorts"/>
            </a:endParaRPr>
          </a:p>
          <a:p>
            <a:pPr marL="0" lvl="1" defTabSz="1162668" fontAlgn="base">
              <a:lnSpc>
                <a:spcPct val="120000"/>
              </a:lnSpc>
              <a:spcAft>
                <a:spcPts val="300"/>
              </a:spcAft>
              <a:buClr>
                <a:srgbClr val="50B8D1"/>
              </a:buClr>
              <a:buSzPct val="120000"/>
              <a:tabLst>
                <a:tab pos="566990" algn="l"/>
                <a:tab pos="8777977" algn="r"/>
              </a:tabLst>
            </a:pP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Ex): 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가전제품</a:t>
            </a:r>
            <a:r>
              <a:rPr kumimoji="1" lang="en-US" altLang="ko-KR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,</a:t>
            </a:r>
            <a:r>
              <a:rPr kumimoji="1" lang="ko-KR" altLang="en-US" sz="1200" b="1" spc="-22" dirty="0">
                <a:ln>
                  <a:solidFill>
                    <a:srgbClr val="ADADAD">
                      <a:alpha val="0"/>
                    </a:srgbClr>
                  </a:solidFill>
                </a:ln>
                <a:latin typeface="KoPub돋움체 Medium" panose="02020603020101020101" pitchFamily="18" charset="-127"/>
                <a:ea typeface="KoPub돋움체 Bold" panose="02020603020101020101"/>
                <a:cs typeface="뫼비우스 Bold" pitchFamily="2" charset="-127"/>
                <a:sym typeface="Monotype Sorts"/>
              </a:rPr>
              <a:t>의료용 기기</a:t>
            </a:r>
            <a:endParaRPr lang="ko-KR" altLang="en-US" sz="12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5B5FE07-7AA8-A7DA-34A9-00A0CC4CB9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959" y="4405624"/>
            <a:ext cx="3206497" cy="176752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017D18DD-9A3B-2D71-6FD4-4D4DAC9E61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7759" y="2702345"/>
            <a:ext cx="2626072" cy="170611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B6FC75F9-89E5-C40D-2B5A-6B0A63EB70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0493" y="902701"/>
            <a:ext cx="2542784" cy="17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13462</TotalTime>
  <Words>689</Words>
  <Application>Microsoft Office PowerPoint</Application>
  <PresentationFormat>화면 슬라이드 쇼(4:3)</PresentationFormat>
  <Paragraphs>179</Paragraphs>
  <Slides>17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KoPub돋움체 Bold</vt:lpstr>
      <vt:lpstr>KoPub돋움체 Medium</vt:lpstr>
      <vt:lpstr>KoPub돋움체_Pro Light</vt:lpstr>
      <vt:lpstr>LG Smart UI SemiBold</vt:lpstr>
      <vt:lpstr>맑은 고딕</vt:lpstr>
      <vt:lpstr>Arial</vt:lpstr>
      <vt:lpstr>Calibri</vt:lpstr>
      <vt:lpstr>Office 테마</vt:lpstr>
      <vt:lpstr>Edraw.Document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뉴먼트</dc:creator>
  <cp:lastModifiedBy>영민 이</cp:lastModifiedBy>
  <cp:revision>1317</cp:revision>
  <cp:lastPrinted>2023-02-12T04:44:10Z</cp:lastPrinted>
  <dcterms:created xsi:type="dcterms:W3CDTF">2020-12-08T08:30:16Z</dcterms:created>
  <dcterms:modified xsi:type="dcterms:W3CDTF">2025-06-01T07:05:03Z</dcterms:modified>
</cp:coreProperties>
</file>