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6"/>
  </p:notesMasterIdLst>
  <p:sldIdLst>
    <p:sldId id="362" r:id="rId2"/>
    <p:sldId id="365" r:id="rId3"/>
    <p:sldId id="358" r:id="rId4"/>
    <p:sldId id="366" r:id="rId5"/>
    <p:sldId id="367" r:id="rId6"/>
    <p:sldId id="359" r:id="rId7"/>
    <p:sldId id="368" r:id="rId8"/>
    <p:sldId id="369" r:id="rId9"/>
    <p:sldId id="372" r:id="rId10"/>
    <p:sldId id="370" r:id="rId11"/>
    <p:sldId id="371" r:id="rId12"/>
    <p:sldId id="373" r:id="rId13"/>
    <p:sldId id="375" r:id="rId14"/>
    <p:sldId id="374" r:id="rId15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181" userDrawn="1">
          <p15:clr>
            <a:srgbClr val="A4A3A4"/>
          </p15:clr>
        </p15:guide>
        <p15:guide id="3" pos="5579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orient="horz" pos="527" userDrawn="1">
          <p15:clr>
            <a:srgbClr val="A4A3A4"/>
          </p15:clr>
        </p15:guide>
        <p15:guide id="6" pos="295" userDrawn="1">
          <p15:clr>
            <a:srgbClr val="A4A3A4"/>
          </p15:clr>
        </p15:guide>
        <p15:guide id="7" pos="5465" userDrawn="1">
          <p15:clr>
            <a:srgbClr val="A4A3A4"/>
          </p15:clr>
        </p15:guide>
        <p15:guide id="10" orient="horz" pos="1661" userDrawn="1">
          <p15:clr>
            <a:srgbClr val="A4A3A4"/>
          </p15:clr>
        </p15:guide>
        <p15:guide id="11" orient="horz" pos="2024" userDrawn="1">
          <p15:clr>
            <a:srgbClr val="A4A3A4"/>
          </p15:clr>
        </p15:guide>
        <p15:guide id="12" orient="horz" pos="799" userDrawn="1">
          <p15:clr>
            <a:srgbClr val="A4A3A4"/>
          </p15:clr>
        </p15:guide>
        <p15:guide id="1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82C836"/>
    <a:srgbClr val="034C83"/>
    <a:srgbClr val="FFFFCC"/>
    <a:srgbClr val="99FF99"/>
    <a:srgbClr val="04DAF0"/>
    <a:srgbClr val="FF9900"/>
    <a:srgbClr val="6BA6A5"/>
    <a:srgbClr val="000000"/>
    <a:srgbClr val="9CC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920" autoAdjust="0"/>
  </p:normalViewPr>
  <p:slideViewPr>
    <p:cSldViewPr snapToGrid="0" showGuides="1">
      <p:cViewPr varScale="1">
        <p:scale>
          <a:sx n="99" d="100"/>
          <a:sy n="99" d="100"/>
        </p:scale>
        <p:origin x="1902" y="306"/>
      </p:cViewPr>
      <p:guideLst>
        <p:guide orient="horz" pos="618"/>
        <p:guide pos="181"/>
        <p:guide pos="5579"/>
        <p:guide orient="horz" pos="3974"/>
        <p:guide orient="horz" pos="527"/>
        <p:guide pos="295"/>
        <p:guide pos="5465"/>
        <p:guide orient="horz" pos="1661"/>
        <p:guide orient="horz" pos="2024"/>
        <p:guide orient="horz" pos="799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7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E17D9BB9-5E5E-415F-BA33-FC61722C5980}" type="datetimeFigureOut">
              <a:rPr lang="ko-KR" altLang="en-US" smtClean="0"/>
              <a:pPr/>
              <a:t>2025-05-18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3507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A124A1C4-173B-4718-B217-E28DB5F6F6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002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0E5CD58F-7AF8-44B6-BC03-7D7D4CC49B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285"/>
            <a:ext cx="9144000" cy="68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6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AC41E9-E4F2-42ED-A63B-A465BFEBEC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8" y="0"/>
            <a:ext cx="9142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3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D889DA28-0F15-4DC5-9A04-9AE79748E1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82"/>
          <a:stretch/>
        </p:blipFill>
        <p:spPr>
          <a:xfrm>
            <a:off x="0" y="4943475"/>
            <a:ext cx="9144000" cy="1914598"/>
          </a:xfrm>
          <a:prstGeom prst="rect">
            <a:avLst/>
          </a:prstGeom>
        </p:spPr>
      </p:pic>
      <p:pic>
        <p:nvPicPr>
          <p:cNvPr id="4" name="그림 3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831837F7-8BAB-45ED-B651-7EA0A3892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12"/>
          <a:stretch/>
        </p:blipFill>
        <p:spPr>
          <a:xfrm>
            <a:off x="0" y="73"/>
            <a:ext cx="9144000" cy="8190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C8B84D-F5EF-4EA7-8685-BD43AC4A5C40}"/>
              </a:ext>
            </a:extLst>
          </p:cNvPr>
          <p:cNvSpPr txBox="1"/>
          <p:nvPr/>
        </p:nvSpPr>
        <p:spPr>
          <a:xfrm>
            <a:off x="6942692" y="331096"/>
            <a:ext cx="65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6FAF"/>
              </a:solidFill>
              <a:effectLst/>
              <a:uLnTx/>
              <a:uFillTx/>
              <a:latin typeface="KoPub돋움체 Bold" pitchFamily="18" charset="-127"/>
              <a:ea typeface="KoPub돋움체 Bold" pitchFamily="18" charset="-127"/>
              <a:cs typeface="+mn-cs"/>
            </a:endParaRPr>
          </a:p>
        </p:txBody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FE22DBCA-929E-4123-9B1C-0AB8D7386AC0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4492650" y="6563786"/>
            <a:ext cx="15869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>
            <a:lvl1pPr marL="139700" indent="-1397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 defTabSz="914125" eaLnBrk="1" fontAlgn="base" latinLnBrk="0" hangingPunct="1">
              <a:spcBef>
                <a:spcPct val="0"/>
              </a:spcBef>
              <a:spcAft>
                <a:spcPts val="200"/>
              </a:spcAft>
              <a:buClr>
                <a:srgbClr val="4D4D4D"/>
              </a:buClr>
            </a:pPr>
            <a:fld id="{2E6FA70E-6604-4251-8FD9-1786BB17A4E0}" type="slidenum">
              <a:rPr lang="ko-KR" altLang="en-US" sz="1000" baseline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pPr marL="0" indent="0" algn="ctr" defTabSz="914125" eaLnBrk="1" fontAlgn="base" latinLnBrk="0" hangingPunct="1">
                <a:spcBef>
                  <a:spcPct val="0"/>
                </a:spcBef>
                <a:spcAft>
                  <a:spcPts val="200"/>
                </a:spcAft>
                <a:buClr>
                  <a:srgbClr val="4D4D4D"/>
                </a:buClr>
              </a:pPr>
              <a:t>‹#›</a:t>
            </a:fld>
            <a:endParaRPr lang="ko-KR" altLang="en-US" sz="1000" baseline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pic>
        <p:nvPicPr>
          <p:cNvPr id="3" name="그림 2" descr="텍스트이(가) 표시된 사진">
            <a:extLst>
              <a:ext uri="{FF2B5EF4-FFF2-40B4-BE49-F238E27FC236}">
                <a16:creationId xmlns:a16="http://schemas.microsoft.com/office/drawing/2014/main" id="{636239FF-C446-A750-CE62-AF20614B677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7" y="6505744"/>
            <a:ext cx="1643741" cy="31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5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2D2F5F0B-4AD0-4841-A9E1-BC23B4E881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12"/>
          <a:stretch/>
        </p:blipFill>
        <p:spPr>
          <a:xfrm>
            <a:off x="0" y="73"/>
            <a:ext cx="9144000" cy="819077"/>
          </a:xfrm>
          <a:prstGeom prst="rect">
            <a:avLst/>
          </a:prstGeom>
        </p:spPr>
      </p:pic>
      <p:pic>
        <p:nvPicPr>
          <p:cNvPr id="21" name="그림 20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92E6A4DC-2659-4349-9D50-D8993B51FA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82"/>
          <a:stretch/>
        </p:blipFill>
        <p:spPr>
          <a:xfrm>
            <a:off x="0" y="4943475"/>
            <a:ext cx="9144000" cy="1914598"/>
          </a:xfrm>
          <a:prstGeom prst="rect">
            <a:avLst/>
          </a:prstGeom>
        </p:spPr>
      </p:pic>
      <p:sp>
        <p:nvSpPr>
          <p:cNvPr id="23" name="Rectangle 25">
            <a:extLst>
              <a:ext uri="{FF2B5EF4-FFF2-40B4-BE49-F238E27FC236}">
                <a16:creationId xmlns:a16="http://schemas.microsoft.com/office/drawing/2014/main" id="{8EE78EEB-F974-4B14-9A68-9EA322556AF2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4492650" y="6563786"/>
            <a:ext cx="15869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>
            <a:lvl1pPr marL="139700" indent="-1397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 defTabSz="914125" eaLnBrk="1" fontAlgn="base" latinLnBrk="0" hangingPunct="1">
              <a:spcBef>
                <a:spcPct val="0"/>
              </a:spcBef>
              <a:spcAft>
                <a:spcPts val="200"/>
              </a:spcAft>
              <a:buClr>
                <a:srgbClr val="4D4D4D"/>
              </a:buClr>
            </a:pPr>
            <a:fld id="{2E6FA70E-6604-4251-8FD9-1786BB17A4E0}" type="slidenum">
              <a:rPr lang="ko-KR" altLang="en-US" sz="1000" baseline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pPr marL="0" indent="0" algn="ctr" defTabSz="914125" eaLnBrk="1" fontAlgn="base" latinLnBrk="0" hangingPunct="1">
                <a:spcBef>
                  <a:spcPct val="0"/>
                </a:spcBef>
                <a:spcAft>
                  <a:spcPts val="200"/>
                </a:spcAft>
                <a:buClr>
                  <a:srgbClr val="4D4D4D"/>
                </a:buClr>
              </a:pPr>
              <a:t>‹#›</a:t>
            </a:fld>
            <a:endParaRPr lang="ko-KR" altLang="en-US" sz="1000" baseline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pic>
        <p:nvPicPr>
          <p:cNvPr id="3" name="그림 2" descr="텍스트이(가) 표시된 사진">
            <a:extLst>
              <a:ext uri="{FF2B5EF4-FFF2-40B4-BE49-F238E27FC236}">
                <a16:creationId xmlns:a16="http://schemas.microsoft.com/office/drawing/2014/main" id="{E4DA7C7F-F255-130C-F316-D4A8AE2793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7" y="6505744"/>
            <a:ext cx="1643741" cy="31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3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1B5F7213-1A15-42C0-94AC-4840614E18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12"/>
          <a:stretch/>
        </p:blipFill>
        <p:spPr>
          <a:xfrm>
            <a:off x="0" y="73"/>
            <a:ext cx="9144000" cy="819077"/>
          </a:xfrm>
          <a:prstGeom prst="rect">
            <a:avLst/>
          </a:prstGeom>
        </p:spPr>
      </p:pic>
      <p:pic>
        <p:nvPicPr>
          <p:cNvPr id="17" name="그림 16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71FD9A74-7013-47FE-B4DF-84E98415A5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82"/>
          <a:stretch/>
        </p:blipFill>
        <p:spPr>
          <a:xfrm>
            <a:off x="0" y="4943475"/>
            <a:ext cx="9144000" cy="1914598"/>
          </a:xfrm>
          <a:prstGeom prst="rect">
            <a:avLst/>
          </a:prstGeom>
        </p:spPr>
      </p:pic>
      <p:sp>
        <p:nvSpPr>
          <p:cNvPr id="19" name="Rectangle 25">
            <a:extLst>
              <a:ext uri="{FF2B5EF4-FFF2-40B4-BE49-F238E27FC236}">
                <a16:creationId xmlns:a16="http://schemas.microsoft.com/office/drawing/2014/main" id="{1971096E-3C88-4C01-84D0-A740F8A194A6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4492650" y="6563786"/>
            <a:ext cx="15869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>
            <a:lvl1pPr marL="139700" indent="-1397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 defTabSz="914125" eaLnBrk="1" fontAlgn="base" latinLnBrk="0" hangingPunct="1">
              <a:spcBef>
                <a:spcPct val="0"/>
              </a:spcBef>
              <a:spcAft>
                <a:spcPts val="200"/>
              </a:spcAft>
              <a:buClr>
                <a:srgbClr val="4D4D4D"/>
              </a:buClr>
            </a:pPr>
            <a:fld id="{2E6FA70E-6604-4251-8FD9-1786BB17A4E0}" type="slidenum">
              <a:rPr lang="ko-KR" altLang="en-US" sz="1000" baseline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pPr marL="0" indent="0" algn="ctr" defTabSz="914125" eaLnBrk="1" fontAlgn="base" latinLnBrk="0" hangingPunct="1">
                <a:spcBef>
                  <a:spcPct val="0"/>
                </a:spcBef>
                <a:spcAft>
                  <a:spcPts val="200"/>
                </a:spcAft>
                <a:buClr>
                  <a:srgbClr val="4D4D4D"/>
                </a:buClr>
              </a:pPr>
              <a:t>‹#›</a:t>
            </a:fld>
            <a:endParaRPr lang="ko-KR" altLang="en-US" sz="1000" baseline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pic>
        <p:nvPicPr>
          <p:cNvPr id="2" name="그림 1" descr="텍스트이(가) 표시된 사진">
            <a:extLst>
              <a:ext uri="{FF2B5EF4-FFF2-40B4-BE49-F238E27FC236}">
                <a16:creationId xmlns:a16="http://schemas.microsoft.com/office/drawing/2014/main" id="{261716FD-984B-F2A4-7530-ABF6864D87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7" y="6505744"/>
            <a:ext cx="1643741" cy="31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4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7C54A2AA-E05F-4594-A7D0-7110F0C6AA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12"/>
          <a:stretch/>
        </p:blipFill>
        <p:spPr>
          <a:xfrm>
            <a:off x="0" y="73"/>
            <a:ext cx="9144000" cy="819077"/>
          </a:xfrm>
          <a:prstGeom prst="rect">
            <a:avLst/>
          </a:prstGeom>
        </p:spPr>
      </p:pic>
      <p:pic>
        <p:nvPicPr>
          <p:cNvPr id="20" name="그림 19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F9686AF9-213E-416D-9299-6999565E06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82"/>
          <a:stretch/>
        </p:blipFill>
        <p:spPr>
          <a:xfrm>
            <a:off x="0" y="4943475"/>
            <a:ext cx="9144000" cy="1914598"/>
          </a:xfrm>
          <a:prstGeom prst="rect">
            <a:avLst/>
          </a:prstGeom>
        </p:spPr>
      </p:pic>
      <p:sp>
        <p:nvSpPr>
          <p:cNvPr id="22" name="Rectangle 25">
            <a:extLst>
              <a:ext uri="{FF2B5EF4-FFF2-40B4-BE49-F238E27FC236}">
                <a16:creationId xmlns:a16="http://schemas.microsoft.com/office/drawing/2014/main" id="{AABCED16-331A-43C9-9A46-A77598392372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4492650" y="6563786"/>
            <a:ext cx="15869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>
            <a:lvl1pPr marL="139700" indent="-1397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 defTabSz="914125" eaLnBrk="1" fontAlgn="base" latinLnBrk="0" hangingPunct="1">
              <a:spcBef>
                <a:spcPct val="0"/>
              </a:spcBef>
              <a:spcAft>
                <a:spcPts val="200"/>
              </a:spcAft>
              <a:buClr>
                <a:srgbClr val="4D4D4D"/>
              </a:buClr>
            </a:pPr>
            <a:fld id="{2E6FA70E-6604-4251-8FD9-1786BB17A4E0}" type="slidenum">
              <a:rPr lang="ko-KR" altLang="en-US" sz="1000" baseline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pPr marL="0" indent="0" algn="ctr" defTabSz="914125" eaLnBrk="1" fontAlgn="base" latinLnBrk="0" hangingPunct="1">
                <a:spcBef>
                  <a:spcPct val="0"/>
                </a:spcBef>
                <a:spcAft>
                  <a:spcPts val="200"/>
                </a:spcAft>
                <a:buClr>
                  <a:srgbClr val="4D4D4D"/>
                </a:buClr>
              </a:pPr>
              <a:t>‹#›</a:t>
            </a:fld>
            <a:endParaRPr lang="ko-KR" altLang="en-US" sz="1000" baseline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pic>
        <p:nvPicPr>
          <p:cNvPr id="2" name="그림 1" descr="텍스트이(가) 표시된 사진">
            <a:extLst>
              <a:ext uri="{FF2B5EF4-FFF2-40B4-BE49-F238E27FC236}">
                <a16:creationId xmlns:a16="http://schemas.microsoft.com/office/drawing/2014/main" id="{E001AEEF-CA3E-00F7-DF89-156E82632A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7" y="6505744"/>
            <a:ext cx="1643741" cy="31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E4CAC273-6B4D-48A8-B672-3A28FDB7BE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12"/>
          <a:stretch/>
        </p:blipFill>
        <p:spPr>
          <a:xfrm>
            <a:off x="0" y="73"/>
            <a:ext cx="9144000" cy="819077"/>
          </a:xfrm>
          <a:prstGeom prst="rect">
            <a:avLst/>
          </a:prstGeom>
        </p:spPr>
      </p:pic>
      <p:pic>
        <p:nvPicPr>
          <p:cNvPr id="20" name="그림 19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7040AE25-5A14-4BF7-B19D-9E40181B2F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82"/>
          <a:stretch/>
        </p:blipFill>
        <p:spPr>
          <a:xfrm>
            <a:off x="0" y="4943475"/>
            <a:ext cx="9144000" cy="1914598"/>
          </a:xfrm>
          <a:prstGeom prst="rect">
            <a:avLst/>
          </a:prstGeom>
        </p:spPr>
      </p:pic>
      <p:sp>
        <p:nvSpPr>
          <p:cNvPr id="22" name="Rectangle 25">
            <a:extLst>
              <a:ext uri="{FF2B5EF4-FFF2-40B4-BE49-F238E27FC236}">
                <a16:creationId xmlns:a16="http://schemas.microsoft.com/office/drawing/2014/main" id="{06878620-D743-4054-B1F2-AB8F48EE4DDF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4492650" y="6563786"/>
            <a:ext cx="15869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>
            <a:lvl1pPr marL="139700" indent="-1397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 defTabSz="914125" eaLnBrk="1" fontAlgn="base" latinLnBrk="0" hangingPunct="1">
              <a:spcBef>
                <a:spcPct val="0"/>
              </a:spcBef>
              <a:spcAft>
                <a:spcPts val="200"/>
              </a:spcAft>
              <a:buClr>
                <a:srgbClr val="4D4D4D"/>
              </a:buClr>
            </a:pPr>
            <a:fld id="{2E6FA70E-6604-4251-8FD9-1786BB17A4E0}" type="slidenum">
              <a:rPr lang="ko-KR" altLang="en-US" sz="1000" baseline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pPr marL="0" indent="0" algn="ctr" defTabSz="914125" eaLnBrk="1" fontAlgn="base" latinLnBrk="0" hangingPunct="1">
                <a:spcBef>
                  <a:spcPct val="0"/>
                </a:spcBef>
                <a:spcAft>
                  <a:spcPts val="200"/>
                </a:spcAft>
                <a:buClr>
                  <a:srgbClr val="4D4D4D"/>
                </a:buClr>
              </a:pPr>
              <a:t>‹#›</a:t>
            </a:fld>
            <a:endParaRPr lang="ko-KR" altLang="en-US" sz="1000" baseline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pic>
        <p:nvPicPr>
          <p:cNvPr id="2" name="그림 1" descr="텍스트이(가) 표시된 사진">
            <a:extLst>
              <a:ext uri="{FF2B5EF4-FFF2-40B4-BE49-F238E27FC236}">
                <a16:creationId xmlns:a16="http://schemas.microsoft.com/office/drawing/2014/main" id="{68029676-1923-2528-8BA8-27F3D01708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7" y="6505744"/>
            <a:ext cx="1643741" cy="31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7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2CF216-07D5-4648-9DE6-178BACE517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8" y="0"/>
            <a:ext cx="9142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1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9AA3ED4-E8A3-4919-A0E0-129584F56A0A}"/>
              </a:ext>
            </a:extLst>
          </p:cNvPr>
          <p:cNvGrpSpPr/>
          <p:nvPr userDrawn="1"/>
        </p:nvGrpSpPr>
        <p:grpSpPr>
          <a:xfrm>
            <a:off x="-1548225" y="1051787"/>
            <a:ext cx="1364982" cy="2989460"/>
            <a:chOff x="10885488" y="517632"/>
            <a:chExt cx="1364982" cy="2989460"/>
          </a:xfrm>
        </p:grpSpPr>
        <p:sp>
          <p:nvSpPr>
            <p:cNvPr id="3" name="Rectangle 6">
              <a:extLst>
                <a:ext uri="{FF2B5EF4-FFF2-40B4-BE49-F238E27FC236}">
                  <a16:creationId xmlns:a16="http://schemas.microsoft.com/office/drawing/2014/main" id="{B3A3D0B6-D3C8-4905-873B-62268757D5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85488" y="857279"/>
              <a:ext cx="303248" cy="299892"/>
            </a:xfrm>
            <a:prstGeom prst="rect">
              <a:avLst/>
            </a:prstGeom>
            <a:solidFill>
              <a:srgbClr val="313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C1C7243B-45D2-4EBF-9F87-DA2889C643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47222" y="3208320"/>
              <a:ext cx="303248" cy="298772"/>
            </a:xfrm>
            <a:prstGeom prst="rect">
              <a:avLst/>
            </a:prstGeom>
            <a:solidFill>
              <a:srgbClr val="B28F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B9207A21-8078-419C-A47C-0616F84829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6571" y="858399"/>
              <a:ext cx="303248" cy="298772"/>
            </a:xfrm>
            <a:prstGeom prst="rect">
              <a:avLst/>
            </a:prstGeom>
            <a:solidFill>
              <a:srgbClr val="9996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4BADF3C2-8785-4C00-8663-E6B759553D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39481" y="1576088"/>
              <a:ext cx="303248" cy="299892"/>
            </a:xfrm>
            <a:prstGeom prst="rect">
              <a:avLst/>
            </a:prstGeom>
            <a:solidFill>
              <a:srgbClr val="1F85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BA686C69-AC79-4EE1-BEDF-CBCADA21A6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41330" y="858399"/>
              <a:ext cx="303248" cy="298772"/>
            </a:xfrm>
            <a:prstGeom prst="rect">
              <a:avLst/>
            </a:prstGeom>
            <a:solidFill>
              <a:srgbClr val="90A9D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824D67A-A1DD-4BBD-BFF0-0CD829F8B916}"/>
                </a:ext>
              </a:extLst>
            </p:cNvPr>
            <p:cNvGrpSpPr/>
            <p:nvPr userDrawn="1"/>
          </p:nvGrpSpPr>
          <p:grpSpPr>
            <a:xfrm>
              <a:off x="10892202" y="849116"/>
              <a:ext cx="1351677" cy="2322269"/>
              <a:chOff x="7956300" y="356163"/>
              <a:chExt cx="2268254" cy="3897008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969DF33-6AA6-4E35-A47E-F00B93404C81}"/>
                  </a:ext>
                </a:extLst>
              </p:cNvPr>
              <p:cNvSpPr/>
              <p:nvPr/>
            </p:nvSpPr>
            <p:spPr>
              <a:xfrm>
                <a:off x="7956300" y="955734"/>
                <a:ext cx="486761" cy="486761"/>
              </a:xfrm>
              <a:prstGeom prst="rect">
                <a:avLst/>
              </a:prstGeom>
              <a:solidFill>
                <a:srgbClr val="384D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E977183-C379-400E-95EF-CF8B380FF1FD}"/>
                  </a:ext>
                </a:extLst>
              </p:cNvPr>
              <p:cNvSpPr/>
              <p:nvPr/>
            </p:nvSpPr>
            <p:spPr>
              <a:xfrm>
                <a:off x="8550130" y="955734"/>
                <a:ext cx="486761" cy="486761"/>
              </a:xfrm>
              <a:prstGeom prst="rect">
                <a:avLst/>
              </a:prstGeom>
              <a:solidFill>
                <a:srgbClr val="FE78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1E79BD8-002D-49AF-AECD-FCAF15F734D2}"/>
                  </a:ext>
                </a:extLst>
              </p:cNvPr>
              <p:cNvSpPr/>
              <p:nvPr/>
            </p:nvSpPr>
            <p:spPr>
              <a:xfrm>
                <a:off x="8550132" y="2966984"/>
                <a:ext cx="486761" cy="486761"/>
              </a:xfrm>
              <a:prstGeom prst="rect">
                <a:avLst/>
              </a:prstGeom>
              <a:solidFill>
                <a:srgbClr val="706F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492912B-6F97-4B82-B044-8D59BB958C63}"/>
                  </a:ext>
                </a:extLst>
              </p:cNvPr>
              <p:cNvSpPr/>
              <p:nvPr/>
            </p:nvSpPr>
            <p:spPr>
              <a:xfrm>
                <a:off x="9143963" y="1575920"/>
                <a:ext cx="486761" cy="486761"/>
              </a:xfrm>
              <a:prstGeom prst="rect">
                <a:avLst/>
              </a:prstGeom>
              <a:solidFill>
                <a:srgbClr val="01B5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6F4D519-6221-42D8-A091-56C90B5E79F8}"/>
                  </a:ext>
                </a:extLst>
              </p:cNvPr>
              <p:cNvSpPr/>
              <p:nvPr/>
            </p:nvSpPr>
            <p:spPr>
              <a:xfrm>
                <a:off x="7956302" y="1575920"/>
                <a:ext cx="486761" cy="486761"/>
              </a:xfrm>
              <a:prstGeom prst="rect">
                <a:avLst/>
              </a:prstGeom>
              <a:solidFill>
                <a:srgbClr val="045F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A57675B-0AC4-4260-95EC-0CFB63B8E079}"/>
                  </a:ext>
                </a:extLst>
              </p:cNvPr>
              <p:cNvSpPr/>
              <p:nvPr/>
            </p:nvSpPr>
            <p:spPr>
              <a:xfrm>
                <a:off x="9737793" y="1575920"/>
                <a:ext cx="486761" cy="486761"/>
              </a:xfrm>
              <a:prstGeom prst="rect">
                <a:avLst/>
              </a:prstGeom>
              <a:solidFill>
                <a:srgbClr val="13A2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20B3FB3-3D7C-433C-9B90-4A365BD927F3}"/>
                  </a:ext>
                </a:extLst>
              </p:cNvPr>
              <p:cNvSpPr/>
              <p:nvPr/>
            </p:nvSpPr>
            <p:spPr>
              <a:xfrm>
                <a:off x="7956302" y="2196106"/>
                <a:ext cx="486761" cy="486761"/>
              </a:xfrm>
              <a:prstGeom prst="rect">
                <a:avLst/>
              </a:prstGeom>
              <a:solidFill>
                <a:srgbClr val="6092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47E2056-B7CD-47FE-9ABF-A99706286F4E}"/>
                  </a:ext>
                </a:extLst>
              </p:cNvPr>
              <p:cNvSpPr/>
              <p:nvPr/>
            </p:nvSpPr>
            <p:spPr>
              <a:xfrm>
                <a:off x="9143963" y="2196106"/>
                <a:ext cx="486761" cy="486761"/>
              </a:xfrm>
              <a:prstGeom prst="rect">
                <a:avLst/>
              </a:prstGeom>
              <a:solidFill>
                <a:srgbClr val="99BF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86DE6C2-620D-4B3B-A556-21D93F59710D}"/>
                  </a:ext>
                </a:extLst>
              </p:cNvPr>
              <p:cNvSpPr/>
              <p:nvPr/>
            </p:nvSpPr>
            <p:spPr>
              <a:xfrm>
                <a:off x="9737793" y="2196106"/>
                <a:ext cx="486761" cy="486761"/>
              </a:xfrm>
              <a:prstGeom prst="rect">
                <a:avLst/>
              </a:prstGeom>
              <a:solidFill>
                <a:srgbClr val="D0D0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DDD530C-C2A5-4FF1-B971-9A4BA1EED849}"/>
                  </a:ext>
                </a:extLst>
              </p:cNvPr>
              <p:cNvSpPr/>
              <p:nvPr/>
            </p:nvSpPr>
            <p:spPr>
              <a:xfrm>
                <a:off x="8550132" y="2196106"/>
                <a:ext cx="486761" cy="486761"/>
              </a:xfrm>
              <a:prstGeom prst="rect">
                <a:avLst/>
              </a:prstGeom>
              <a:solidFill>
                <a:srgbClr val="7592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F3FFDCA2-72F0-4E03-A8E2-EFB3BAAAC59F}"/>
                  </a:ext>
                </a:extLst>
              </p:cNvPr>
              <p:cNvSpPr/>
              <p:nvPr/>
            </p:nvSpPr>
            <p:spPr>
              <a:xfrm>
                <a:off x="7956302" y="3766410"/>
                <a:ext cx="486761" cy="486761"/>
              </a:xfrm>
              <a:prstGeom prst="rect">
                <a:avLst/>
              </a:prstGeom>
              <a:solidFill>
                <a:srgbClr val="1F85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ctr" hangingPunct="0">
                  <a:buClr>
                    <a:srgbClr val="4D4D4D"/>
                  </a:buClr>
                </a:pPr>
                <a:r>
                  <a:rPr lang="ko-KR" altLang="en-US" sz="1050" spc="-30" dirty="0">
                    <a:ln>
                      <a:solidFill>
                        <a:srgbClr val="6D88AF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표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5744E3E5-6B9E-454A-BDBD-0A7145A49026}"/>
                  </a:ext>
                </a:extLst>
              </p:cNvPr>
              <p:cNvSpPr/>
              <p:nvPr/>
            </p:nvSpPr>
            <p:spPr>
              <a:xfrm>
                <a:off x="7956302" y="2966983"/>
                <a:ext cx="486760" cy="486761"/>
              </a:xfrm>
              <a:prstGeom prst="rect">
                <a:avLst/>
              </a:prstGeom>
              <a:solidFill>
                <a:srgbClr val="677A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A4F919F-058B-412E-AD1C-01B2E759F93D}"/>
                  </a:ext>
                </a:extLst>
              </p:cNvPr>
              <p:cNvSpPr/>
              <p:nvPr/>
            </p:nvSpPr>
            <p:spPr>
              <a:xfrm>
                <a:off x="9723607" y="2966984"/>
                <a:ext cx="486761" cy="486761"/>
              </a:xfrm>
              <a:prstGeom prst="rect">
                <a:avLst/>
              </a:prstGeom>
              <a:solidFill>
                <a:srgbClr val="83B4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7C034C2-E56F-4A1B-9C20-E5FE77C2837A}"/>
                  </a:ext>
                </a:extLst>
              </p:cNvPr>
              <p:cNvSpPr/>
              <p:nvPr/>
            </p:nvSpPr>
            <p:spPr>
              <a:xfrm>
                <a:off x="9737793" y="356163"/>
                <a:ext cx="486761" cy="486761"/>
              </a:xfrm>
              <a:prstGeom prst="rect">
                <a:avLst/>
              </a:prstGeom>
              <a:solidFill>
                <a:srgbClr val="A791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B179CF8-D304-44C4-9EF8-ED7CAEBCECFD}"/>
                  </a:ext>
                </a:extLst>
              </p:cNvPr>
              <p:cNvSpPr/>
              <p:nvPr/>
            </p:nvSpPr>
            <p:spPr>
              <a:xfrm>
                <a:off x="9129774" y="2966984"/>
                <a:ext cx="486761" cy="486761"/>
              </a:xfrm>
              <a:prstGeom prst="rect">
                <a:avLst/>
              </a:prstGeom>
              <a:solidFill>
                <a:srgbClr val="639B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F3C026C-B70C-4A56-8F5D-25EFD26B2B9E}"/>
                  </a:ext>
                </a:extLst>
              </p:cNvPr>
              <p:cNvSpPr/>
              <p:nvPr/>
            </p:nvSpPr>
            <p:spPr>
              <a:xfrm>
                <a:off x="9143962" y="3766410"/>
                <a:ext cx="486760" cy="486761"/>
              </a:xfrm>
              <a:prstGeom prst="rect">
                <a:avLst/>
              </a:prstGeom>
              <a:solidFill>
                <a:srgbClr val="C434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24E4BA70-B959-442C-A1FB-92620631BB55}"/>
                  </a:ext>
                </a:extLst>
              </p:cNvPr>
              <p:cNvSpPr/>
              <p:nvPr/>
            </p:nvSpPr>
            <p:spPr>
              <a:xfrm>
                <a:off x="9737794" y="3766410"/>
                <a:ext cx="486760" cy="486761"/>
              </a:xfrm>
              <a:prstGeom prst="rect">
                <a:avLst/>
              </a:prstGeom>
              <a:solidFill>
                <a:srgbClr val="ED67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7ADA683F-7638-402F-893D-B784CCE264F0}"/>
                  </a:ext>
                </a:extLst>
              </p:cNvPr>
              <p:cNvSpPr/>
              <p:nvPr/>
            </p:nvSpPr>
            <p:spPr>
              <a:xfrm>
                <a:off x="8550131" y="3766410"/>
                <a:ext cx="486760" cy="486761"/>
              </a:xfrm>
              <a:prstGeom prst="rect">
                <a:avLst/>
              </a:prstGeom>
              <a:solidFill>
                <a:srgbClr val="3B4B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6EC2CDEA-056E-43A3-8FB4-0395F005D9E4}"/>
                  </a:ext>
                </a:extLst>
              </p:cNvPr>
              <p:cNvSpPr/>
              <p:nvPr/>
            </p:nvSpPr>
            <p:spPr>
              <a:xfrm>
                <a:off x="9737794" y="976349"/>
                <a:ext cx="486760" cy="486761"/>
              </a:xfrm>
              <a:prstGeom prst="rect">
                <a:avLst/>
              </a:prstGeom>
              <a:solidFill>
                <a:srgbClr val="3678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1EFCF7A-A415-4A25-A8A3-7A86F0E75BF8}"/>
                </a:ext>
              </a:extLst>
            </p:cNvPr>
            <p:cNvSpPr/>
            <p:nvPr userDrawn="1"/>
          </p:nvSpPr>
          <p:spPr>
            <a:xfrm>
              <a:off x="11606571" y="1206407"/>
              <a:ext cx="303248" cy="290065"/>
            </a:xfrm>
            <a:prstGeom prst="rect">
              <a:avLst/>
            </a:prstGeom>
            <a:solidFill>
              <a:srgbClr val="E25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F9717AD8-ED3B-41B9-9283-3343FB3F34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85488" y="517632"/>
              <a:ext cx="303248" cy="299892"/>
            </a:xfrm>
            <a:prstGeom prst="rect">
              <a:avLst/>
            </a:prstGeom>
            <a:solidFill>
              <a:srgbClr val="034C83"/>
            </a:solidFill>
            <a:ln>
              <a:noFill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</a:rPr>
                <a:t>강조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282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8" r:id="rId4"/>
    <p:sldLayoutId id="2147483669" r:id="rId5"/>
    <p:sldLayoutId id="2147483667" r:id="rId6"/>
    <p:sldLayoutId id="2147483670" r:id="rId7"/>
    <p:sldLayoutId id="2147483666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099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3E0E71-1B34-CC2B-7B74-848A2B10C2D5}"/>
              </a:ext>
            </a:extLst>
          </p:cNvPr>
          <p:cNvSpPr txBox="1"/>
          <p:nvPr/>
        </p:nvSpPr>
        <p:spPr>
          <a:xfrm>
            <a:off x="505326" y="32670"/>
            <a:ext cx="5328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F9F4DA-2E78-AB64-4185-0D2497F99A03}"/>
              </a:ext>
            </a:extLst>
          </p:cNvPr>
          <p:cNvSpPr txBox="1"/>
          <p:nvPr/>
        </p:nvSpPr>
        <p:spPr>
          <a:xfrm>
            <a:off x="1129780" y="32670"/>
            <a:ext cx="7840965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01-</a:t>
            </a:r>
            <a:r>
              <a:rPr lang="ko-KR" altLang="en-US" sz="2400" b="1" dirty="0">
                <a:latin typeface="+mj-ea"/>
                <a:ea typeface="+mj-ea"/>
              </a:rPr>
              <a:t>온도 센서</a:t>
            </a:r>
            <a:endParaRPr sz="2400" b="1" dirty="0">
              <a:latin typeface="+mj-ea"/>
              <a:ea typeface="+mj-ea"/>
            </a:endParaRPr>
          </a:p>
        </p:txBody>
      </p:sp>
      <p:pic>
        <p:nvPicPr>
          <p:cNvPr id="4" name="Picture 212" descr="방향-07">
            <a:extLst>
              <a:ext uri="{FF2B5EF4-FFF2-40B4-BE49-F238E27FC236}">
                <a16:creationId xmlns:a16="http://schemas.microsoft.com/office/drawing/2014/main" id="{50FA6D68-FC0E-2A32-E57E-EA9CDD53A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rot="5400000">
            <a:off x="3136735" y="3228765"/>
            <a:ext cx="4528116" cy="1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A5C5A9-E274-3E7C-81B6-E17B8837DBF2}"/>
              </a:ext>
            </a:extLst>
          </p:cNvPr>
          <p:cNvSpPr txBox="1"/>
          <p:nvPr/>
        </p:nvSpPr>
        <p:spPr>
          <a:xfrm>
            <a:off x="6182036" y="1202760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개발 연동 방안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4E9426-41B3-2691-0388-7D5AAB2B3307}"/>
              </a:ext>
            </a:extLst>
          </p:cNvPr>
          <p:cNvSpPr txBox="1"/>
          <p:nvPr/>
        </p:nvSpPr>
        <p:spPr>
          <a:xfrm>
            <a:off x="6128335" y="1222664"/>
            <a:ext cx="182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버전 및 협력 필요성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3E2CE7-0B8D-6962-AF22-C4B15DB2FD6F}"/>
              </a:ext>
            </a:extLst>
          </p:cNvPr>
          <p:cNvSpPr txBox="1"/>
          <p:nvPr/>
        </p:nvSpPr>
        <p:spPr>
          <a:xfrm>
            <a:off x="6182036" y="2936934"/>
            <a:ext cx="1508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하드웨어 개발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3282F-E21B-3D39-65E6-C74969FFBDF4}"/>
              </a:ext>
            </a:extLst>
          </p:cNvPr>
          <p:cNvSpPr txBox="1"/>
          <p:nvPr/>
        </p:nvSpPr>
        <p:spPr>
          <a:xfrm>
            <a:off x="6182036" y="1202760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개발 연동 방안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ADF329-9806-4007-803B-F6E4FBB4BC4C}"/>
              </a:ext>
            </a:extLst>
          </p:cNvPr>
          <p:cNvSpPr txBox="1"/>
          <p:nvPr/>
        </p:nvSpPr>
        <p:spPr>
          <a:xfrm>
            <a:off x="6182036" y="4671108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소프트웨어 개발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904E676-2DC4-251D-7209-AAEFDEADD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050" y="1133139"/>
            <a:ext cx="2935706" cy="51775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17B8B2-14A8-DA00-31F3-372C62F72909}"/>
              </a:ext>
            </a:extLst>
          </p:cNvPr>
          <p:cNvSpPr txBox="1"/>
          <p:nvPr/>
        </p:nvSpPr>
        <p:spPr>
          <a:xfrm>
            <a:off x="6128335" y="1222664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센서 종류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1416AF-1DCE-18A1-C186-BE5E570C34B3}"/>
              </a:ext>
            </a:extLst>
          </p:cNvPr>
          <p:cNvSpPr txBox="1"/>
          <p:nvPr/>
        </p:nvSpPr>
        <p:spPr>
          <a:xfrm>
            <a:off x="6135548" y="2905310"/>
            <a:ext cx="1282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센서 특장점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D08B25-7F68-75D5-E82C-4ADB7FA991DE}"/>
              </a:ext>
            </a:extLst>
          </p:cNvPr>
          <p:cNvSpPr txBox="1"/>
          <p:nvPr/>
        </p:nvSpPr>
        <p:spPr>
          <a:xfrm>
            <a:off x="6128335" y="4619461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센서 활용  </a:t>
            </a:r>
          </a:p>
        </p:txBody>
      </p:sp>
      <p:sp>
        <p:nvSpPr>
          <p:cNvPr id="14" name="Rectangle 87">
            <a:extLst>
              <a:ext uri="{FF2B5EF4-FFF2-40B4-BE49-F238E27FC236}">
                <a16:creationId xmlns:a16="http://schemas.microsoft.com/office/drawing/2014/main" id="{B81ABC4F-A1CD-42C0-722C-80AD90CAB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152" y="1625963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  <p:sp>
        <p:nvSpPr>
          <p:cNvPr id="15" name="Rectangle 87">
            <a:extLst>
              <a:ext uri="{FF2B5EF4-FFF2-40B4-BE49-F238E27FC236}">
                <a16:creationId xmlns:a16="http://schemas.microsoft.com/office/drawing/2014/main" id="{6DBA66EB-CD9C-5871-5CDD-138A0C557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151" y="3340214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  <p:sp>
        <p:nvSpPr>
          <p:cNvPr id="16" name="Rectangle 87">
            <a:extLst>
              <a:ext uri="{FF2B5EF4-FFF2-40B4-BE49-F238E27FC236}">
                <a16:creationId xmlns:a16="http://schemas.microsoft.com/office/drawing/2014/main" id="{B5D61C16-C00B-F578-C6FE-CF106B5C5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181" y="5061309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DD04BD3-0F33-4EF7-C01B-A667A9FBA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821" y="1222664"/>
            <a:ext cx="3045096" cy="213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02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8621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50FDA0-FC64-B3DA-83F8-7FCEF7484D26}"/>
              </a:ext>
            </a:extLst>
          </p:cNvPr>
          <p:cNvSpPr txBox="1"/>
          <p:nvPr/>
        </p:nvSpPr>
        <p:spPr>
          <a:xfrm>
            <a:off x="304800" y="2905780"/>
            <a:ext cx="70471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Ⅳ.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온도센서 분석을 위한  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파이썬 </a:t>
            </a:r>
            <a:r>
              <a:rPr lang="en-US" altLang="ko-KR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Pyside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개발 환경 구축 및 학습 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26011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894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59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2AD852-6CA9-E749-3811-73C3792751C3}"/>
              </a:ext>
            </a:extLst>
          </p:cNvPr>
          <p:cNvSpPr txBox="1"/>
          <p:nvPr/>
        </p:nvSpPr>
        <p:spPr>
          <a:xfrm>
            <a:off x="304800" y="2905780"/>
            <a:ext cx="459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Ⅰ.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목표 및 추진 계획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0014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8" name="Picture 212" descr="방향-07">
            <a:extLst>
              <a:ext uri="{FF2B5EF4-FFF2-40B4-BE49-F238E27FC236}">
                <a16:creationId xmlns:a16="http://schemas.microsoft.com/office/drawing/2014/main" id="{2BEE4DD0-59C8-A4B4-764E-D6C1028BB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rot="5400000">
            <a:off x="3109724" y="3210791"/>
            <a:ext cx="4528116" cy="1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129780" y="32670"/>
            <a:ext cx="7840965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01. </a:t>
            </a:r>
            <a:r>
              <a:rPr lang="ko-KR" altLang="en-US" sz="2400" b="1" dirty="0">
                <a:latin typeface="+mj-ea"/>
                <a:ea typeface="+mj-ea"/>
              </a:rPr>
              <a:t>과제 목표</a:t>
            </a:r>
            <a:endParaRPr sz="2400" b="1" dirty="0">
              <a:latin typeface="+mj-ea"/>
              <a:ea typeface="+mj-ea"/>
            </a:endParaRPr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638EB224-6AEA-2C2A-D0EB-73506E9ED519}"/>
              </a:ext>
            </a:extLst>
          </p:cNvPr>
          <p:cNvSpPr txBox="1"/>
          <p:nvPr/>
        </p:nvSpPr>
        <p:spPr>
          <a:xfrm>
            <a:off x="505326" y="32670"/>
            <a:ext cx="5534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604" name="TextBox 603">
            <a:extLst>
              <a:ext uri="{FF2B5EF4-FFF2-40B4-BE49-F238E27FC236}">
                <a16:creationId xmlns:a16="http://schemas.microsoft.com/office/drawing/2014/main" id="{6382A7E2-66B3-6847-AA05-456A6205C72F}"/>
              </a:ext>
            </a:extLst>
          </p:cNvPr>
          <p:cNvSpPr txBox="1"/>
          <p:nvPr/>
        </p:nvSpPr>
        <p:spPr>
          <a:xfrm>
            <a:off x="173255" y="721895"/>
            <a:ext cx="8884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ko-KR" altLang="en-US" sz="1400" b="1" dirty="0"/>
              <a:t>파이썬  과제를 통해 </a:t>
            </a:r>
            <a:r>
              <a:rPr lang="ko-KR" altLang="en-US" sz="1400" dirty="0" err="1"/>
              <a:t>스마트팜</a:t>
            </a:r>
            <a:r>
              <a:rPr lang="ko-KR" altLang="en-US" sz="1400" dirty="0"/>
              <a:t> 환경 관리에 필수적인 </a:t>
            </a:r>
            <a:r>
              <a:rPr lang="ko-KR" altLang="en-US" sz="1400" b="1" dirty="0"/>
              <a:t>온도 센서의 원리와 특성</a:t>
            </a:r>
            <a:r>
              <a:rPr lang="ko-KR" altLang="en-US" sz="1400" dirty="0"/>
              <a:t>을 이해하고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아두이노를</a:t>
            </a:r>
            <a:r>
              <a:rPr lang="ko-KR" altLang="en-US" sz="1400" dirty="0"/>
              <a:t> 활용한 </a:t>
            </a:r>
            <a:r>
              <a:rPr lang="ko-KR" altLang="en-US" sz="1400" b="1" dirty="0"/>
              <a:t>온도 측정 회로 제작</a:t>
            </a:r>
            <a:r>
              <a:rPr lang="ko-KR" altLang="en-US" sz="1400" dirty="0"/>
              <a:t> 및 </a:t>
            </a:r>
            <a:r>
              <a:rPr lang="en-US" altLang="ko-KR" sz="1400" b="1" dirty="0"/>
              <a:t>RS232 </a:t>
            </a:r>
            <a:r>
              <a:rPr lang="ko-KR" altLang="en-US" sz="1400" b="1" dirty="0"/>
              <a:t>통신 기반 데이터 수집</a:t>
            </a:r>
            <a:r>
              <a:rPr lang="en-US" altLang="ko-KR" sz="1400" b="1" dirty="0"/>
              <a:t>·</a:t>
            </a:r>
            <a:r>
              <a:rPr lang="ko-KR" altLang="en-US" sz="1400" b="1" dirty="0"/>
              <a:t>분석 프로그램</a:t>
            </a:r>
            <a:r>
              <a:rPr lang="ko-KR" altLang="en-US" sz="1400" dirty="0"/>
              <a:t>을 개발을 통해 </a:t>
            </a:r>
            <a:r>
              <a:rPr lang="ko-KR" altLang="en-US" sz="1400" b="1" dirty="0"/>
              <a:t>하드웨어 기초  및 산업용 하나인 </a:t>
            </a:r>
            <a:r>
              <a:rPr lang="ko-KR" altLang="en-US" sz="1400" dirty="0"/>
              <a:t> </a:t>
            </a:r>
            <a:r>
              <a:rPr lang="ko-KR" altLang="en-US" sz="1400" b="1" dirty="0"/>
              <a:t>시리얼 통신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대한 이해하고자 함</a:t>
            </a:r>
            <a:endParaRPr lang="en-US" altLang="ko-KR" sz="1400" dirty="0"/>
          </a:p>
        </p:txBody>
      </p:sp>
      <p:pic>
        <p:nvPicPr>
          <p:cNvPr id="606" name="그림 605">
            <a:extLst>
              <a:ext uri="{FF2B5EF4-FFF2-40B4-BE49-F238E27FC236}">
                <a16:creationId xmlns:a16="http://schemas.microsoft.com/office/drawing/2014/main" id="{7A798004-0B0C-380A-4F15-B5EC4939F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58" y="1979840"/>
            <a:ext cx="5274644" cy="3682778"/>
          </a:xfrm>
          <a:prstGeom prst="rect">
            <a:avLst/>
          </a:prstGeom>
        </p:spPr>
      </p:pic>
      <p:pic>
        <p:nvPicPr>
          <p:cNvPr id="610" name="그림 609">
            <a:extLst>
              <a:ext uri="{FF2B5EF4-FFF2-40B4-BE49-F238E27FC236}">
                <a16:creationId xmlns:a16="http://schemas.microsoft.com/office/drawing/2014/main" id="{EA7048CD-5785-8AB0-20AA-AD11130A0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039" y="1228389"/>
            <a:ext cx="2935706" cy="5177565"/>
          </a:xfrm>
          <a:prstGeom prst="rect">
            <a:avLst/>
          </a:prstGeom>
        </p:spPr>
      </p:pic>
      <p:sp>
        <p:nvSpPr>
          <p:cNvPr id="611" name="TextBox 610">
            <a:extLst>
              <a:ext uri="{FF2B5EF4-FFF2-40B4-BE49-F238E27FC236}">
                <a16:creationId xmlns:a16="http://schemas.microsoft.com/office/drawing/2014/main" id="{DA48DFC2-6118-C764-553B-1F1F6D27E4C4}"/>
              </a:ext>
            </a:extLst>
          </p:cNvPr>
          <p:cNvSpPr txBox="1"/>
          <p:nvPr/>
        </p:nvSpPr>
        <p:spPr>
          <a:xfrm>
            <a:off x="6155025" y="3003609"/>
            <a:ext cx="1508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하드웨어 개발 </a:t>
            </a:r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233C4B5E-51C8-6FF8-1653-A5A3D1A059FE}"/>
              </a:ext>
            </a:extLst>
          </p:cNvPr>
          <p:cNvSpPr txBox="1"/>
          <p:nvPr/>
        </p:nvSpPr>
        <p:spPr>
          <a:xfrm>
            <a:off x="6155025" y="1269435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개발 연동 방안  </a:t>
            </a:r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977593CD-20D7-4FD1-9986-6A1D85C10ED2}"/>
              </a:ext>
            </a:extLst>
          </p:cNvPr>
          <p:cNvSpPr txBox="1"/>
          <p:nvPr/>
        </p:nvSpPr>
        <p:spPr>
          <a:xfrm>
            <a:off x="6155025" y="4737783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소프트웨어 개발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9AAC2C-9A15-30EB-55F4-4D3ECE25F246}"/>
              </a:ext>
            </a:extLst>
          </p:cNvPr>
          <p:cNvSpPr txBox="1"/>
          <p:nvPr/>
        </p:nvSpPr>
        <p:spPr>
          <a:xfrm>
            <a:off x="1129780" y="32670"/>
            <a:ext cx="7840965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02. </a:t>
            </a:r>
            <a:r>
              <a:rPr lang="ko-KR" altLang="en-US" sz="2400" b="1" dirty="0">
                <a:latin typeface="+mj-ea"/>
                <a:ea typeface="+mj-ea"/>
              </a:rPr>
              <a:t>추진 계획</a:t>
            </a:r>
            <a:endParaRPr sz="2400" b="1" dirty="0">
              <a:latin typeface="+mj-ea"/>
              <a:ea typeface="+mj-ea"/>
            </a:endParaRP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F2B118E7-FA8F-832A-C808-C37322AC7E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858994"/>
              </p:ext>
            </p:extLst>
          </p:nvPr>
        </p:nvGraphicFramePr>
        <p:xfrm>
          <a:off x="225642" y="693726"/>
          <a:ext cx="8692715" cy="5470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draw.Document" r:id="rId2" imgW="10682280" imgH="7548716" progId="EdrawMax.EdrawDocument.1">
                  <p:embed/>
                </p:oleObj>
              </mc:Choice>
              <mc:Fallback>
                <p:oleObj name="Edraw.Document" r:id="rId2" imgW="10682280" imgH="7548716" progId="EdrawMax.Edraw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5642" y="693726"/>
                        <a:ext cx="8692715" cy="5470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2456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C1EA58-9F5D-B25B-DF6A-8A3820449948}"/>
              </a:ext>
            </a:extLst>
          </p:cNvPr>
          <p:cNvSpPr txBox="1"/>
          <p:nvPr/>
        </p:nvSpPr>
        <p:spPr>
          <a:xfrm>
            <a:off x="304800" y="2905780"/>
            <a:ext cx="4828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Ⅱ.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협동 위한 환경 구축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0963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7B7559-B845-4D18-BB7D-EF6F063C95DC}"/>
              </a:ext>
            </a:extLst>
          </p:cNvPr>
          <p:cNvSpPr txBox="1"/>
          <p:nvPr/>
        </p:nvSpPr>
        <p:spPr>
          <a:xfrm>
            <a:off x="505326" y="32670"/>
            <a:ext cx="5328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78C6EC-B6A2-50A2-1DC0-47E6E4E724F3}"/>
              </a:ext>
            </a:extLst>
          </p:cNvPr>
          <p:cNvSpPr txBox="1"/>
          <p:nvPr/>
        </p:nvSpPr>
        <p:spPr>
          <a:xfrm>
            <a:off x="1129780" y="32670"/>
            <a:ext cx="7840965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01-</a:t>
            </a:r>
            <a:r>
              <a:rPr lang="ko-KR" altLang="en-US" sz="2400" b="1" dirty="0">
                <a:latin typeface="+mj-ea"/>
                <a:ea typeface="+mj-ea"/>
              </a:rPr>
              <a:t>학습 목표</a:t>
            </a:r>
            <a:endParaRPr sz="2400" b="1" dirty="0">
              <a:latin typeface="+mj-ea"/>
              <a:ea typeface="+mj-ea"/>
            </a:endParaRPr>
          </a:p>
        </p:txBody>
      </p:sp>
      <p:pic>
        <p:nvPicPr>
          <p:cNvPr id="7" name="Picture 212" descr="방향-07">
            <a:extLst>
              <a:ext uri="{FF2B5EF4-FFF2-40B4-BE49-F238E27FC236}">
                <a16:creationId xmlns:a16="http://schemas.microsoft.com/office/drawing/2014/main" id="{BCB61207-AEB4-DED9-CC3A-29479DC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rot="5400000">
            <a:off x="3109724" y="3210791"/>
            <a:ext cx="4528116" cy="1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C2C39E-46CB-5121-CB16-8597B1939F0E}"/>
              </a:ext>
            </a:extLst>
          </p:cNvPr>
          <p:cNvSpPr txBox="1"/>
          <p:nvPr/>
        </p:nvSpPr>
        <p:spPr>
          <a:xfrm>
            <a:off x="6155025" y="3003609"/>
            <a:ext cx="1508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하드웨어 개발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90907D-3175-9C63-4B5B-9DECC09F2CA3}"/>
              </a:ext>
            </a:extLst>
          </p:cNvPr>
          <p:cNvSpPr txBox="1"/>
          <p:nvPr/>
        </p:nvSpPr>
        <p:spPr>
          <a:xfrm>
            <a:off x="6155025" y="1269435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개발 연동 방안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19FA04-ACE0-61A5-B821-CC0A037F0AC6}"/>
              </a:ext>
            </a:extLst>
          </p:cNvPr>
          <p:cNvSpPr txBox="1"/>
          <p:nvPr/>
        </p:nvSpPr>
        <p:spPr>
          <a:xfrm>
            <a:off x="6155025" y="4737783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소프트웨어 개발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E3F16C-3A0F-D13E-2A62-2E9F60571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39" y="1228389"/>
            <a:ext cx="2935706" cy="5177565"/>
          </a:xfrm>
          <a:prstGeom prst="rect">
            <a:avLst/>
          </a:prstGeom>
        </p:spPr>
      </p:pic>
      <p:pic>
        <p:nvPicPr>
          <p:cNvPr id="1026" name="Picture 2" descr="생성된 이미지">
            <a:extLst>
              <a:ext uri="{FF2B5EF4-FFF2-40B4-BE49-F238E27FC236}">
                <a16:creationId xmlns:a16="http://schemas.microsoft.com/office/drawing/2014/main" id="{52359D0A-1639-FB67-92E9-09102A51B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32" y="1888358"/>
            <a:ext cx="54483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EAE4B7-9364-201E-5CFE-1880E209CE3F}"/>
              </a:ext>
            </a:extLst>
          </p:cNvPr>
          <p:cNvSpPr txBox="1"/>
          <p:nvPr/>
        </p:nvSpPr>
        <p:spPr>
          <a:xfrm>
            <a:off x="6101324" y="1289339"/>
            <a:ext cx="182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버전 및 협력 필요성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940FAB-A5FD-1D39-A7BE-A0709E2AC0D0}"/>
              </a:ext>
            </a:extLst>
          </p:cNvPr>
          <p:cNvSpPr txBox="1"/>
          <p:nvPr/>
        </p:nvSpPr>
        <p:spPr>
          <a:xfrm>
            <a:off x="6101324" y="3003609"/>
            <a:ext cx="1601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소프트웨어 선정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508A5-B27C-C553-50BF-FA3EBA798B50}"/>
              </a:ext>
            </a:extLst>
          </p:cNvPr>
          <p:cNvSpPr txBox="1"/>
          <p:nvPr/>
        </p:nvSpPr>
        <p:spPr>
          <a:xfrm>
            <a:off x="6101324" y="4735558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저장소 선정 </a:t>
            </a:r>
          </a:p>
        </p:txBody>
      </p:sp>
      <p:sp>
        <p:nvSpPr>
          <p:cNvPr id="15" name="Rectangle 87">
            <a:extLst>
              <a:ext uri="{FF2B5EF4-FFF2-40B4-BE49-F238E27FC236}">
                <a16:creationId xmlns:a16="http://schemas.microsoft.com/office/drawing/2014/main" id="{36089D9E-2F6A-9AD5-492B-2E2ED4E71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141" y="1692638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5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5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  <p:sp>
        <p:nvSpPr>
          <p:cNvPr id="16" name="Rectangle 87">
            <a:extLst>
              <a:ext uri="{FF2B5EF4-FFF2-40B4-BE49-F238E27FC236}">
                <a16:creationId xmlns:a16="http://schemas.microsoft.com/office/drawing/2014/main" id="{AED2AC74-EBBA-22BD-EE5F-A3BF1DF24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140" y="3406889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5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5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  <p:sp>
        <p:nvSpPr>
          <p:cNvPr id="17" name="Rectangle 87">
            <a:extLst>
              <a:ext uri="{FF2B5EF4-FFF2-40B4-BE49-F238E27FC236}">
                <a16:creationId xmlns:a16="http://schemas.microsoft.com/office/drawing/2014/main" id="{51473BAB-8D71-FF90-1348-20533DE56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2170" y="5127984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5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5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3B2A62-A919-4740-C22F-77A061F4E65F}"/>
              </a:ext>
            </a:extLst>
          </p:cNvPr>
          <p:cNvSpPr txBox="1"/>
          <p:nvPr/>
        </p:nvSpPr>
        <p:spPr>
          <a:xfrm>
            <a:off x="505326" y="32670"/>
            <a:ext cx="5328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8DA9C-E53A-8305-C5C6-CD4D8392DACD}"/>
              </a:ext>
            </a:extLst>
          </p:cNvPr>
          <p:cNvSpPr txBox="1"/>
          <p:nvPr/>
        </p:nvSpPr>
        <p:spPr>
          <a:xfrm>
            <a:off x="1129780" y="32670"/>
            <a:ext cx="7840965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02-</a:t>
            </a:r>
            <a:r>
              <a:rPr lang="ko-KR" altLang="en-US" sz="2400" b="1" dirty="0">
                <a:latin typeface="+mj-ea"/>
                <a:ea typeface="+mj-ea"/>
              </a:rPr>
              <a:t>버전 관리 및 협력 필요성</a:t>
            </a:r>
            <a:endParaRPr sz="2400" b="1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E748D-5A63-9ABE-72C9-65E844E67D06}"/>
              </a:ext>
            </a:extLst>
          </p:cNvPr>
          <p:cNvSpPr txBox="1"/>
          <p:nvPr/>
        </p:nvSpPr>
        <p:spPr>
          <a:xfrm>
            <a:off x="6155025" y="1269435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개발 연동 방안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64AEC-74A4-4F71-B9C6-F9F8FC82E451}"/>
              </a:ext>
            </a:extLst>
          </p:cNvPr>
          <p:cNvSpPr txBox="1"/>
          <p:nvPr/>
        </p:nvSpPr>
        <p:spPr>
          <a:xfrm>
            <a:off x="6101324" y="1289339"/>
            <a:ext cx="182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버전 및 협력 필요성  </a:t>
            </a:r>
          </a:p>
        </p:txBody>
      </p:sp>
      <p:pic>
        <p:nvPicPr>
          <p:cNvPr id="7" name="Picture 212" descr="방향-07">
            <a:extLst>
              <a:ext uri="{FF2B5EF4-FFF2-40B4-BE49-F238E27FC236}">
                <a16:creationId xmlns:a16="http://schemas.microsoft.com/office/drawing/2014/main" id="{E09B7A04-7103-B6EE-9FF2-5280C4146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rot="5400000">
            <a:off x="3109724" y="3127340"/>
            <a:ext cx="4528116" cy="1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E03F6F-C226-65E1-63D9-EA1941B523A1}"/>
              </a:ext>
            </a:extLst>
          </p:cNvPr>
          <p:cNvSpPr txBox="1"/>
          <p:nvPr/>
        </p:nvSpPr>
        <p:spPr>
          <a:xfrm>
            <a:off x="6155025" y="3003609"/>
            <a:ext cx="1508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하드웨어 개발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362EF-9F9D-73B3-325F-EA40828B281A}"/>
              </a:ext>
            </a:extLst>
          </p:cNvPr>
          <p:cNvSpPr txBox="1"/>
          <p:nvPr/>
        </p:nvSpPr>
        <p:spPr>
          <a:xfrm>
            <a:off x="6155025" y="1269435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개발 연동 방안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A86554-6363-86BC-4BE9-1779EC702DB8}"/>
              </a:ext>
            </a:extLst>
          </p:cNvPr>
          <p:cNvSpPr txBox="1"/>
          <p:nvPr/>
        </p:nvSpPr>
        <p:spPr>
          <a:xfrm>
            <a:off x="6155025" y="4737783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소프트웨어 개발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D59E9EE-30DD-2E2E-B258-44892F643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39" y="1199814"/>
            <a:ext cx="2935706" cy="51775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985DB9-E7EB-1B28-EAD2-51FB76AEF97A}"/>
              </a:ext>
            </a:extLst>
          </p:cNvPr>
          <p:cNvSpPr txBox="1"/>
          <p:nvPr/>
        </p:nvSpPr>
        <p:spPr>
          <a:xfrm>
            <a:off x="6101324" y="1289339"/>
            <a:ext cx="182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버전 및 협력 필요성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76E803-6A21-A9F9-A2ED-B3BAFB934200}"/>
              </a:ext>
            </a:extLst>
          </p:cNvPr>
          <p:cNvSpPr txBox="1"/>
          <p:nvPr/>
        </p:nvSpPr>
        <p:spPr>
          <a:xfrm>
            <a:off x="6101324" y="3003609"/>
            <a:ext cx="1601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소프트웨어 선정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E64D1A-7FA3-5E1A-A871-BA4B2BC1AED8}"/>
              </a:ext>
            </a:extLst>
          </p:cNvPr>
          <p:cNvSpPr txBox="1"/>
          <p:nvPr/>
        </p:nvSpPr>
        <p:spPr>
          <a:xfrm>
            <a:off x="6101324" y="4735558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저장소 선정 </a:t>
            </a:r>
          </a:p>
        </p:txBody>
      </p:sp>
      <p:sp>
        <p:nvSpPr>
          <p:cNvPr id="15" name="Rectangle 87">
            <a:extLst>
              <a:ext uri="{FF2B5EF4-FFF2-40B4-BE49-F238E27FC236}">
                <a16:creationId xmlns:a16="http://schemas.microsoft.com/office/drawing/2014/main" id="{B4111FAA-4137-C246-E8CE-E28E4BB9D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141" y="1692638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  <p:sp>
        <p:nvSpPr>
          <p:cNvPr id="16" name="Rectangle 87">
            <a:extLst>
              <a:ext uri="{FF2B5EF4-FFF2-40B4-BE49-F238E27FC236}">
                <a16:creationId xmlns:a16="http://schemas.microsoft.com/office/drawing/2014/main" id="{64415823-92F6-547C-008C-87D20429C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140" y="3406889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  <p:sp>
        <p:nvSpPr>
          <p:cNvPr id="17" name="Rectangle 87">
            <a:extLst>
              <a:ext uri="{FF2B5EF4-FFF2-40B4-BE49-F238E27FC236}">
                <a16:creationId xmlns:a16="http://schemas.microsoft.com/office/drawing/2014/main" id="{29F9C9AF-08EB-3A8E-BCAF-0183754EF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2170" y="5127984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80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C8C0ED-0D6C-12C2-5D6B-55C19099C78C}"/>
              </a:ext>
            </a:extLst>
          </p:cNvPr>
          <p:cNvSpPr txBox="1"/>
          <p:nvPr/>
        </p:nvSpPr>
        <p:spPr>
          <a:xfrm>
            <a:off x="505326" y="32670"/>
            <a:ext cx="5328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96D836-69F5-EC9F-173D-F03FB99FEE05}"/>
              </a:ext>
            </a:extLst>
          </p:cNvPr>
          <p:cNvSpPr txBox="1"/>
          <p:nvPr/>
        </p:nvSpPr>
        <p:spPr>
          <a:xfrm>
            <a:off x="1129780" y="32670"/>
            <a:ext cx="7840965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03-</a:t>
            </a:r>
            <a:r>
              <a:rPr lang="ko-KR" altLang="en-US" sz="2400" b="1" dirty="0">
                <a:latin typeface="+mj-ea"/>
                <a:ea typeface="+mj-ea"/>
              </a:rPr>
              <a:t>버전 관리 위한 소프트웨어 선정</a:t>
            </a:r>
            <a:endParaRPr sz="2400" b="1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2DBCC-171D-5CEB-FD86-B74E7638A2DE}"/>
              </a:ext>
            </a:extLst>
          </p:cNvPr>
          <p:cNvSpPr txBox="1"/>
          <p:nvPr/>
        </p:nvSpPr>
        <p:spPr>
          <a:xfrm>
            <a:off x="6182036" y="1202760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개발 연동 방안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E31A4E-87B7-A78F-649A-C1DC03F24467}"/>
              </a:ext>
            </a:extLst>
          </p:cNvPr>
          <p:cNvSpPr txBox="1"/>
          <p:nvPr/>
        </p:nvSpPr>
        <p:spPr>
          <a:xfrm>
            <a:off x="6128335" y="1222664"/>
            <a:ext cx="182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버전 및 협력 필요성  </a:t>
            </a:r>
          </a:p>
        </p:txBody>
      </p:sp>
      <p:pic>
        <p:nvPicPr>
          <p:cNvPr id="6" name="Picture 212" descr="방향-07">
            <a:extLst>
              <a:ext uri="{FF2B5EF4-FFF2-40B4-BE49-F238E27FC236}">
                <a16:creationId xmlns:a16="http://schemas.microsoft.com/office/drawing/2014/main" id="{B8C47C9C-D65C-7363-7E2A-A0DC26D42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rot="5400000">
            <a:off x="3136735" y="3199918"/>
            <a:ext cx="4528116" cy="1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F7F624-CEBD-90EC-05D8-2D0BC155CD7A}"/>
              </a:ext>
            </a:extLst>
          </p:cNvPr>
          <p:cNvSpPr txBox="1"/>
          <p:nvPr/>
        </p:nvSpPr>
        <p:spPr>
          <a:xfrm>
            <a:off x="6182036" y="2936934"/>
            <a:ext cx="1508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하드웨어 개발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817F0F-5A79-86AC-57E7-5E275EF19850}"/>
              </a:ext>
            </a:extLst>
          </p:cNvPr>
          <p:cNvSpPr txBox="1"/>
          <p:nvPr/>
        </p:nvSpPr>
        <p:spPr>
          <a:xfrm>
            <a:off x="6182036" y="1202760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개발 연동 방안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2AE8BE-A244-4921-582B-AF4BA587FBF8}"/>
              </a:ext>
            </a:extLst>
          </p:cNvPr>
          <p:cNvSpPr txBox="1"/>
          <p:nvPr/>
        </p:nvSpPr>
        <p:spPr>
          <a:xfrm>
            <a:off x="6182036" y="4671108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소프트웨어 개발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46DEC6F-2374-39AC-4015-6DD935CFC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050" y="1133139"/>
            <a:ext cx="2935706" cy="51775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E1944C-F5F5-4435-B05A-0D6B531794E8}"/>
              </a:ext>
            </a:extLst>
          </p:cNvPr>
          <p:cNvSpPr txBox="1"/>
          <p:nvPr/>
        </p:nvSpPr>
        <p:spPr>
          <a:xfrm>
            <a:off x="6128335" y="1222664"/>
            <a:ext cx="1561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소프트웨어 선정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B01DA4-E901-08D9-5B00-E0C65271CF4E}"/>
              </a:ext>
            </a:extLst>
          </p:cNvPr>
          <p:cNvSpPr txBox="1"/>
          <p:nvPr/>
        </p:nvSpPr>
        <p:spPr>
          <a:xfrm>
            <a:off x="6135548" y="2905310"/>
            <a:ext cx="1493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</a:rPr>
              <a:t>Tortoisegit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장점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E28F4-CB1E-4F37-2A2B-1E26264AC591}"/>
              </a:ext>
            </a:extLst>
          </p:cNvPr>
          <p:cNvSpPr txBox="1"/>
          <p:nvPr/>
        </p:nvSpPr>
        <p:spPr>
          <a:xfrm>
            <a:off x="6128335" y="4619461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GitHub </a:t>
            </a:r>
            <a:r>
              <a:rPr lang="ko-KR" altLang="en-US" sz="1400" b="1" dirty="0">
                <a:solidFill>
                  <a:schemeClr val="bg1"/>
                </a:solidFill>
              </a:rPr>
              <a:t>장점   </a:t>
            </a:r>
          </a:p>
        </p:txBody>
      </p:sp>
      <p:sp>
        <p:nvSpPr>
          <p:cNvPr id="14" name="Rectangle 87">
            <a:extLst>
              <a:ext uri="{FF2B5EF4-FFF2-40B4-BE49-F238E27FC236}">
                <a16:creationId xmlns:a16="http://schemas.microsoft.com/office/drawing/2014/main" id="{822654DB-AFFC-DC29-7EC9-78C282C36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152" y="1625963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  <p:sp>
        <p:nvSpPr>
          <p:cNvPr id="15" name="Rectangle 87">
            <a:extLst>
              <a:ext uri="{FF2B5EF4-FFF2-40B4-BE49-F238E27FC236}">
                <a16:creationId xmlns:a16="http://schemas.microsoft.com/office/drawing/2014/main" id="{4798D2DD-745F-58A7-927B-6A5252F20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151" y="3340214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  <p:sp>
        <p:nvSpPr>
          <p:cNvPr id="16" name="Rectangle 87">
            <a:extLst>
              <a:ext uri="{FF2B5EF4-FFF2-40B4-BE49-F238E27FC236}">
                <a16:creationId xmlns:a16="http://schemas.microsoft.com/office/drawing/2014/main" id="{7B0E0BC6-57C1-CFEA-B0F3-A74DD4A5D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181" y="5061309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886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E1E857-5810-CEFA-C373-072259585722}"/>
              </a:ext>
            </a:extLst>
          </p:cNvPr>
          <p:cNvSpPr txBox="1"/>
          <p:nvPr/>
        </p:nvSpPr>
        <p:spPr>
          <a:xfrm>
            <a:off x="304800" y="2905780"/>
            <a:ext cx="62456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Ⅲ.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온도센서 측정 위한 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아두이노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개발 환경 구축 및 학습 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85849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13287</TotalTime>
  <Words>362</Words>
  <Application>Microsoft Office PowerPoint</Application>
  <PresentationFormat>화면 슬라이드 쇼(4:3)</PresentationFormat>
  <Paragraphs>75</Paragraphs>
  <Slides>14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KoPub돋움체 Bold</vt:lpstr>
      <vt:lpstr>KoPub돋움체 Medium</vt:lpstr>
      <vt:lpstr>맑은 고딕</vt:lpstr>
      <vt:lpstr>Arial</vt:lpstr>
      <vt:lpstr>Calibri</vt:lpstr>
      <vt:lpstr>Office 테마</vt:lpstr>
      <vt:lpstr>Edraw.Document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뉴먼트</dc:creator>
  <cp:lastModifiedBy>우원 이</cp:lastModifiedBy>
  <cp:revision>1315</cp:revision>
  <cp:lastPrinted>2023-02-12T04:44:10Z</cp:lastPrinted>
  <dcterms:created xsi:type="dcterms:W3CDTF">2020-12-08T08:30:16Z</dcterms:created>
  <dcterms:modified xsi:type="dcterms:W3CDTF">2025-05-18T08:09:44Z</dcterms:modified>
</cp:coreProperties>
</file>