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362" r:id="rId2"/>
    <p:sldId id="365" r:id="rId3"/>
    <p:sldId id="358" r:id="rId4"/>
    <p:sldId id="366" r:id="rId5"/>
    <p:sldId id="367" r:id="rId6"/>
    <p:sldId id="359" r:id="rId7"/>
    <p:sldId id="368" r:id="rId8"/>
    <p:sldId id="369" r:id="rId9"/>
    <p:sldId id="372" r:id="rId10"/>
    <p:sldId id="370" r:id="rId11"/>
    <p:sldId id="371" r:id="rId12"/>
    <p:sldId id="373" r:id="rId13"/>
    <p:sldId id="375" r:id="rId14"/>
    <p:sldId id="374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2C836"/>
    <a:srgbClr val="034C83"/>
    <a:srgbClr val="FFFFCC"/>
    <a:srgbClr val="99FF99"/>
    <a:srgbClr val="04DAF0"/>
    <a:srgbClr val="FF9900"/>
    <a:srgbClr val="6BA6A5"/>
    <a:srgbClr val="000000"/>
    <a:srgbClr val="9C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0" autoAdjust="0"/>
  </p:normalViewPr>
  <p:slideViewPr>
    <p:cSldViewPr snapToGrid="0" showGuides="1">
      <p:cViewPr varScale="1">
        <p:scale>
          <a:sx n="99" d="100"/>
          <a:sy n="99" d="100"/>
        </p:scale>
        <p:origin x="1902" y="318"/>
      </p:cViewPr>
      <p:guideLst>
        <p:guide orient="horz" pos="618"/>
        <p:guide pos="181"/>
        <p:guide pos="5579"/>
        <p:guide orient="horz" pos="3974"/>
        <p:guide orient="horz" pos="527"/>
        <p:guide pos="295"/>
        <p:guide pos="5465"/>
        <p:guide orient="horz" pos="1661"/>
        <p:guide orient="horz" pos="2024"/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17D9BB9-5E5E-415F-BA33-FC61722C5980}" type="datetimeFigureOut">
              <a:rPr lang="ko-KR" altLang="en-US" smtClean="0"/>
              <a:pPr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124A1C4-173B-4718-B217-E28DB5F6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0E5CD58F-7AF8-44B6-BC03-7D7D4CC49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5"/>
            <a:ext cx="9144000" cy="68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C41E9-E4F2-42ED-A63B-A465BFEBE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D889DA28-0F15-4DC5-9A04-9AE79748E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pic>
        <p:nvPicPr>
          <p:cNvPr id="4" name="그림 3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31837F7-8BAB-45ED-B651-7EA0A3892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8B84D-F5EF-4EA7-8685-BD43AC4A5C40}"/>
              </a:ext>
            </a:extLst>
          </p:cNvPr>
          <p:cNvSpPr txBox="1"/>
          <p:nvPr/>
        </p:nvSpPr>
        <p:spPr>
          <a:xfrm>
            <a:off x="6942692" y="33109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6FAF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+mn-cs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E22DBCA-929E-4123-9B1C-0AB8D7386A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636239FF-C446-A750-CE62-AF20614B6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2D2F5F0B-4AD0-4841-A9E1-BC23B4E88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92E6A4DC-2659-4349-9D50-D8993B51F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8EE78EEB-F974-4B14-9A68-9EA322556AF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E4DA7C7F-F255-130C-F316-D4A8AE279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1B5F7213-1A15-42C0-94AC-4840614E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17" name="그림 1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1FD9A74-7013-47FE-B4DF-84E98415A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1971096E-3C88-4C01-84D0-A740F8A194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261716FD-984B-F2A4-7530-ABF6864D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C54A2AA-E05F-4594-A7D0-7110F0C6AA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9686AF9-213E-416D-9299-6999565E0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AABCED16-331A-43C9-9A46-A7759839237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E001AEEF-CA3E-00F7-DF89-156E82632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E4CAC273-6B4D-48A8-B672-3A28FDB7B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040AE25-5A14-4BF7-B19D-9E40181B2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6878620-D743-4054-B1F2-AB8F48EE4DD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68029676-1923-2528-8BA8-27F3D0170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CF216-07D5-4648-9DE6-178BACE5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3ED4-E8A3-4919-A0E0-129584F56A0A}"/>
              </a:ext>
            </a:extLst>
          </p:cNvPr>
          <p:cNvGrpSpPr/>
          <p:nvPr userDrawn="1"/>
        </p:nvGrpSpPr>
        <p:grpSpPr>
          <a:xfrm>
            <a:off x="-1548225" y="1051787"/>
            <a:ext cx="1364982" cy="2989460"/>
            <a:chOff x="10885488" y="517632"/>
            <a:chExt cx="1364982" cy="298946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3A3D0B6-D3C8-4905-873B-62268757D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857279"/>
              <a:ext cx="303248" cy="299892"/>
            </a:xfrm>
            <a:prstGeom prst="rect">
              <a:avLst/>
            </a:prstGeom>
            <a:solidFill>
              <a:srgbClr val="313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1C7243B-45D2-4EBF-9F87-DA2889C64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7222" y="3208320"/>
              <a:ext cx="303248" cy="298772"/>
            </a:xfrm>
            <a:prstGeom prst="rect">
              <a:avLst/>
            </a:prstGeom>
            <a:solidFill>
              <a:srgbClr val="B28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9207A21-8078-419C-A47C-0616F8482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6571" y="858399"/>
              <a:ext cx="303248" cy="298772"/>
            </a:xfrm>
            <a:prstGeom prst="rect">
              <a:avLst/>
            </a:prstGeom>
            <a:solidFill>
              <a:srgbClr val="9996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BADF3C2-8785-4C00-8663-E6B759553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9481" y="1576088"/>
              <a:ext cx="303248" cy="299892"/>
            </a:xfrm>
            <a:prstGeom prst="rect">
              <a:avLst/>
            </a:prstGeom>
            <a:solidFill>
              <a:srgbClr val="1F85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686C69-AC79-4EE1-BEDF-CBCADA21A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41330" y="858399"/>
              <a:ext cx="303248" cy="298772"/>
            </a:xfrm>
            <a:prstGeom prst="rect">
              <a:avLst/>
            </a:prstGeom>
            <a:solidFill>
              <a:srgbClr val="90A9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824D67A-A1DD-4BBD-BFF0-0CD829F8B916}"/>
                </a:ext>
              </a:extLst>
            </p:cNvPr>
            <p:cNvGrpSpPr/>
            <p:nvPr userDrawn="1"/>
          </p:nvGrpSpPr>
          <p:grpSpPr>
            <a:xfrm>
              <a:off x="10892202" y="849116"/>
              <a:ext cx="1351677" cy="2322269"/>
              <a:chOff x="7956300" y="356163"/>
              <a:chExt cx="2268254" cy="3897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9DF33-6AA6-4E35-A47E-F00B93404C81}"/>
                  </a:ext>
                </a:extLst>
              </p:cNvPr>
              <p:cNvSpPr/>
              <p:nvPr/>
            </p:nvSpPr>
            <p:spPr>
              <a:xfrm>
                <a:off x="7956300" y="955734"/>
                <a:ext cx="486761" cy="486761"/>
              </a:xfrm>
              <a:prstGeom prst="rect">
                <a:avLst/>
              </a:prstGeom>
              <a:solidFill>
                <a:srgbClr val="384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977183-C379-400E-95EF-CF8B380FF1FD}"/>
                  </a:ext>
                </a:extLst>
              </p:cNvPr>
              <p:cNvSpPr/>
              <p:nvPr/>
            </p:nvSpPr>
            <p:spPr>
              <a:xfrm>
                <a:off x="8550130" y="955734"/>
                <a:ext cx="486761" cy="486761"/>
              </a:xfrm>
              <a:prstGeom prst="rect">
                <a:avLst/>
              </a:prstGeom>
              <a:solidFill>
                <a:srgbClr val="FE78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E79BD8-002D-49AF-AECD-FCAF15F734D2}"/>
                  </a:ext>
                </a:extLst>
              </p:cNvPr>
              <p:cNvSpPr/>
              <p:nvPr/>
            </p:nvSpPr>
            <p:spPr>
              <a:xfrm>
                <a:off x="8550132" y="2966984"/>
                <a:ext cx="486761" cy="486761"/>
              </a:xfrm>
              <a:prstGeom prst="rect">
                <a:avLst/>
              </a:prstGeom>
              <a:solidFill>
                <a:srgbClr val="706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92912B-6F97-4B82-B044-8D59BB958C63}"/>
                  </a:ext>
                </a:extLst>
              </p:cNvPr>
              <p:cNvSpPr/>
              <p:nvPr/>
            </p:nvSpPr>
            <p:spPr>
              <a:xfrm>
                <a:off x="9143963" y="1575920"/>
                <a:ext cx="486761" cy="486761"/>
              </a:xfrm>
              <a:prstGeom prst="rect">
                <a:avLst/>
              </a:prstGeom>
              <a:solidFill>
                <a:srgbClr val="01B5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4D519-6221-42D8-A091-56C90B5E79F8}"/>
                  </a:ext>
                </a:extLst>
              </p:cNvPr>
              <p:cNvSpPr/>
              <p:nvPr/>
            </p:nvSpPr>
            <p:spPr>
              <a:xfrm>
                <a:off x="7956302" y="1575920"/>
                <a:ext cx="486761" cy="486761"/>
              </a:xfrm>
              <a:prstGeom prst="rect">
                <a:avLst/>
              </a:prstGeom>
              <a:solidFill>
                <a:srgbClr val="04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A57675B-0AC4-4260-95EC-0CFB63B8E079}"/>
                  </a:ext>
                </a:extLst>
              </p:cNvPr>
              <p:cNvSpPr/>
              <p:nvPr/>
            </p:nvSpPr>
            <p:spPr>
              <a:xfrm>
                <a:off x="9737793" y="1575920"/>
                <a:ext cx="486761" cy="486761"/>
              </a:xfrm>
              <a:prstGeom prst="rect">
                <a:avLst/>
              </a:prstGeom>
              <a:solidFill>
                <a:srgbClr val="13A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0B3FB3-3D7C-433C-9B90-4A365BD927F3}"/>
                  </a:ext>
                </a:extLst>
              </p:cNvPr>
              <p:cNvSpPr/>
              <p:nvPr/>
            </p:nvSpPr>
            <p:spPr>
              <a:xfrm>
                <a:off x="7956302" y="2196106"/>
                <a:ext cx="486761" cy="486761"/>
              </a:xfrm>
              <a:prstGeom prst="rect">
                <a:avLst/>
              </a:prstGeom>
              <a:solidFill>
                <a:srgbClr val="6092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7E2056-B7CD-47FE-9ABF-A99706286F4E}"/>
                  </a:ext>
                </a:extLst>
              </p:cNvPr>
              <p:cNvSpPr/>
              <p:nvPr/>
            </p:nvSpPr>
            <p:spPr>
              <a:xfrm>
                <a:off x="9143963" y="2196106"/>
                <a:ext cx="486761" cy="486761"/>
              </a:xfrm>
              <a:prstGeom prst="rect">
                <a:avLst/>
              </a:prstGeom>
              <a:solidFill>
                <a:srgbClr val="99B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6DE6C2-620D-4B3B-A556-21D93F59710D}"/>
                  </a:ext>
                </a:extLst>
              </p:cNvPr>
              <p:cNvSpPr/>
              <p:nvPr/>
            </p:nvSpPr>
            <p:spPr>
              <a:xfrm>
                <a:off x="9737793" y="2196106"/>
                <a:ext cx="486761" cy="486761"/>
              </a:xfrm>
              <a:prstGeom prst="rect">
                <a:avLst/>
              </a:prstGeom>
              <a:solidFill>
                <a:srgbClr val="D0D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DD530C-C2A5-4FF1-B971-9A4BA1EED849}"/>
                  </a:ext>
                </a:extLst>
              </p:cNvPr>
              <p:cNvSpPr/>
              <p:nvPr/>
            </p:nvSpPr>
            <p:spPr>
              <a:xfrm>
                <a:off x="8550132" y="2196106"/>
                <a:ext cx="486761" cy="486761"/>
              </a:xfrm>
              <a:prstGeom prst="rect">
                <a:avLst/>
              </a:prstGeom>
              <a:solidFill>
                <a:srgbClr val="759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3FFDCA2-72F0-4E03-A8E2-EFB3BAAAC59F}"/>
                  </a:ext>
                </a:extLst>
              </p:cNvPr>
              <p:cNvSpPr/>
              <p:nvPr/>
            </p:nvSpPr>
            <p:spPr>
              <a:xfrm>
                <a:off x="7956302" y="3766410"/>
                <a:ext cx="486761" cy="486761"/>
              </a:xfrm>
              <a:prstGeom prst="rect">
                <a:avLst/>
              </a:prstGeom>
              <a:solidFill>
                <a:srgbClr val="1F85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ctr" hangingPunct="0">
                  <a:buClr>
                    <a:srgbClr val="4D4D4D"/>
                  </a:buClr>
                </a:pPr>
                <a:r>
                  <a:rPr lang="ko-KR" altLang="en-US" sz="1050" spc="-30" dirty="0">
                    <a:ln>
                      <a:solidFill>
                        <a:srgbClr val="6D88A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44E3E5-6B9E-454A-BDBD-0A7145A49026}"/>
                  </a:ext>
                </a:extLst>
              </p:cNvPr>
              <p:cNvSpPr/>
              <p:nvPr/>
            </p:nvSpPr>
            <p:spPr>
              <a:xfrm>
                <a:off x="7956302" y="2966983"/>
                <a:ext cx="486760" cy="486761"/>
              </a:xfrm>
              <a:prstGeom prst="rect">
                <a:avLst/>
              </a:prstGeom>
              <a:solidFill>
                <a:srgbClr val="677A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A4F919F-058B-412E-AD1C-01B2E759F93D}"/>
                  </a:ext>
                </a:extLst>
              </p:cNvPr>
              <p:cNvSpPr/>
              <p:nvPr/>
            </p:nvSpPr>
            <p:spPr>
              <a:xfrm>
                <a:off x="9723607" y="2966984"/>
                <a:ext cx="486761" cy="486761"/>
              </a:xfrm>
              <a:prstGeom prst="rect">
                <a:avLst/>
              </a:prstGeom>
              <a:solidFill>
                <a:srgbClr val="83B4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7C034C2-E56F-4A1B-9C20-E5FE77C2837A}"/>
                  </a:ext>
                </a:extLst>
              </p:cNvPr>
              <p:cNvSpPr/>
              <p:nvPr/>
            </p:nvSpPr>
            <p:spPr>
              <a:xfrm>
                <a:off x="9737793" y="356163"/>
                <a:ext cx="486761" cy="486761"/>
              </a:xfrm>
              <a:prstGeom prst="rect">
                <a:avLst/>
              </a:prstGeom>
              <a:solidFill>
                <a:srgbClr val="A7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179CF8-D304-44C4-9EF8-ED7CAEBCECFD}"/>
                  </a:ext>
                </a:extLst>
              </p:cNvPr>
              <p:cNvSpPr/>
              <p:nvPr/>
            </p:nvSpPr>
            <p:spPr>
              <a:xfrm>
                <a:off x="9129774" y="2966984"/>
                <a:ext cx="486761" cy="486761"/>
              </a:xfrm>
              <a:prstGeom prst="rect">
                <a:avLst/>
              </a:prstGeom>
              <a:solidFill>
                <a:srgbClr val="639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3C026C-B70C-4A56-8F5D-25EFD26B2B9E}"/>
                  </a:ext>
                </a:extLst>
              </p:cNvPr>
              <p:cNvSpPr/>
              <p:nvPr/>
            </p:nvSpPr>
            <p:spPr>
              <a:xfrm>
                <a:off x="9143962" y="3766410"/>
                <a:ext cx="486760" cy="486761"/>
              </a:xfrm>
              <a:prstGeom prst="rect">
                <a:avLst/>
              </a:prstGeom>
              <a:solidFill>
                <a:srgbClr val="C43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4E4BA70-B959-442C-A1FB-92620631BB55}"/>
                  </a:ext>
                </a:extLst>
              </p:cNvPr>
              <p:cNvSpPr/>
              <p:nvPr/>
            </p:nvSpPr>
            <p:spPr>
              <a:xfrm>
                <a:off x="9737794" y="3766410"/>
                <a:ext cx="486760" cy="486761"/>
              </a:xfrm>
              <a:prstGeom prst="rect">
                <a:avLst/>
              </a:prstGeom>
              <a:solidFill>
                <a:srgbClr val="ED67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DA683F-7638-402F-893D-B784CCE264F0}"/>
                  </a:ext>
                </a:extLst>
              </p:cNvPr>
              <p:cNvSpPr/>
              <p:nvPr/>
            </p:nvSpPr>
            <p:spPr>
              <a:xfrm>
                <a:off x="8550131" y="3766410"/>
                <a:ext cx="486760" cy="486761"/>
              </a:xfrm>
              <a:prstGeom prst="rect">
                <a:avLst/>
              </a:prstGeom>
              <a:solidFill>
                <a:srgbClr val="3B4B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C2CDEA-056E-43A3-8FB4-0395F005D9E4}"/>
                  </a:ext>
                </a:extLst>
              </p:cNvPr>
              <p:cNvSpPr/>
              <p:nvPr/>
            </p:nvSpPr>
            <p:spPr>
              <a:xfrm>
                <a:off x="9737794" y="976349"/>
                <a:ext cx="486760" cy="486761"/>
              </a:xfrm>
              <a:prstGeom prst="rect">
                <a:avLst/>
              </a:prstGeom>
              <a:solidFill>
                <a:srgbClr val="367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EFCF7A-A415-4A25-A8A3-7A86F0E75BF8}"/>
                </a:ext>
              </a:extLst>
            </p:cNvPr>
            <p:cNvSpPr/>
            <p:nvPr userDrawn="1"/>
          </p:nvSpPr>
          <p:spPr>
            <a:xfrm>
              <a:off x="11606571" y="1206407"/>
              <a:ext cx="303248" cy="290065"/>
            </a:xfrm>
            <a:prstGeom prst="rect">
              <a:avLst/>
            </a:prstGeom>
            <a:solidFill>
              <a:srgbClr val="E25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9717AD8-ED3B-41B9-9283-3343FB3F3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517632"/>
              <a:ext cx="303248" cy="299892"/>
            </a:xfrm>
            <a:prstGeom prst="rect">
              <a:avLst/>
            </a:prstGeom>
            <a:solidFill>
              <a:srgbClr val="034C83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67" r:id="rId6"/>
    <p:sldLayoutId id="2147483670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0E71-1B34-CC2B-7B74-848A2B10C2D5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9F4DA-2E78-AB64-4185-0D2497F99A0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온도 센서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0FA6D68-FC0E-2A32-E57E-EA9CDD53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228765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5C5A9-E274-3E7C-81B6-E17B8837DBF2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E9426-41B3-2691-0388-7D5AAB2B330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E2CE7-0B8D-6962-AF22-C4B15DB2FD6F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282F-E21B-3D39-65E6-C74969FFBDF4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DF329-9806-4007-803B-F6E4FBB4BC4C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04E676-2DC4-251D-7209-AAEFDEAD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7B8B2-14A8-DA00-31F3-372C62F72909}"/>
              </a:ext>
            </a:extLst>
          </p:cNvPr>
          <p:cNvSpPr txBox="1"/>
          <p:nvPr/>
        </p:nvSpPr>
        <p:spPr>
          <a:xfrm>
            <a:off x="6128335" y="122266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종류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416AF-1DCE-18A1-C186-BE5E570C34B3}"/>
              </a:ext>
            </a:extLst>
          </p:cNvPr>
          <p:cNvSpPr txBox="1"/>
          <p:nvPr/>
        </p:nvSpPr>
        <p:spPr>
          <a:xfrm>
            <a:off x="6135548" y="2905310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특장점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08B25-7F68-75D5-E82C-4ADB7FA991DE}"/>
              </a:ext>
            </a:extLst>
          </p:cNvPr>
          <p:cNvSpPr txBox="1"/>
          <p:nvPr/>
        </p:nvSpPr>
        <p:spPr>
          <a:xfrm>
            <a:off x="6128335" y="4619461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활용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B81ABC4F-A1CD-42C0-722C-80AD90CA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6DBA66EB-CD9C-5871-5CDD-138A0C5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B5D61C16-C00B-F578-C6FE-CF106B5C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D04BD3-0F33-4EF7-C01B-A667A9FBA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8" y="1202760"/>
            <a:ext cx="2792884" cy="19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FB329B7-42C6-1D33-2F81-147F1121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1964321" y="285951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C4B51E-1C81-DC2B-274A-02599D21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7" y="2194895"/>
            <a:ext cx="4024322" cy="2468209"/>
          </a:xfrm>
          <a:prstGeom prst="rect">
            <a:avLst/>
          </a:prstGeom>
        </p:spPr>
      </p:pic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80CD6AC6-E0B8-344B-EF3F-10E0276C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45438"/>
              </p:ext>
            </p:extLst>
          </p:nvPr>
        </p:nvGraphicFramePr>
        <p:xfrm>
          <a:off x="5006473" y="702644"/>
          <a:ext cx="3933469" cy="5552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53">
                  <a:extLst>
                    <a:ext uri="{9D8B030D-6E8A-4147-A177-3AD203B41FA5}">
                      <a16:colId xmlns:a16="http://schemas.microsoft.com/office/drawing/2014/main" val="1327647064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211279273"/>
                    </a:ext>
                  </a:extLst>
                </a:gridCol>
                <a:gridCol w="1864367">
                  <a:extLst>
                    <a:ext uri="{9D8B030D-6E8A-4147-A177-3AD203B41FA5}">
                      <a16:colId xmlns:a16="http://schemas.microsoft.com/office/drawing/2014/main" val="3385339361"/>
                    </a:ext>
                  </a:extLst>
                </a:gridCol>
              </a:tblGrid>
              <a:tr h="2935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항목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내용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42679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종류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NCM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3038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타입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파우치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42871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제   조   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솔라엣지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국내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70054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구성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198S1P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83325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용량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100Ah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0686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공칭 전압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728.6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71339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운영전압</a:t>
                      </a:r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(TV)</a:t>
                      </a:r>
                      <a:endParaRPr lang="ko-KR" altLang="en-US" sz="11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633~772V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01368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총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70.6kWh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2039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정격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50.9kWh(DoD 7%)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32931"/>
                  </a:ext>
                </a:extLst>
              </a:tr>
              <a:tr h="2771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CC - CV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69950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40A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64604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218203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24193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방전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2032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97542"/>
                  </a:ext>
                </a:extLst>
              </a:tr>
              <a:tr h="2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300A,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57810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셀 전압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채널  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07569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  밀  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±5mV, 0.001V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087668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측정시간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350msec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17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2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0FDA0-FC64-B3DA-83F8-7FCEF7484D26}"/>
              </a:ext>
            </a:extLst>
          </p:cNvPr>
          <p:cNvSpPr txBox="1"/>
          <p:nvPr/>
        </p:nvSpPr>
        <p:spPr>
          <a:xfrm>
            <a:off x="304800" y="2905780"/>
            <a:ext cx="7047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분석을 위한 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Pyside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0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BD9E8-3948-0D0E-C806-531333111F20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AD852-6CA9-E749-3811-73C3792751C3}"/>
              </a:ext>
            </a:extLst>
          </p:cNvPr>
          <p:cNvSpPr txBox="1"/>
          <p:nvPr/>
        </p:nvSpPr>
        <p:spPr>
          <a:xfrm>
            <a:off x="304800" y="2905780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 및 추진 계획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1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212" descr="방향-07">
            <a:extLst>
              <a:ext uri="{FF2B5EF4-FFF2-40B4-BE49-F238E27FC236}">
                <a16:creationId xmlns:a16="http://schemas.microsoft.com/office/drawing/2014/main" id="{2BEE4DD0-59C8-A4B4-764E-D6C1028B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과제 목표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38EB224-6AEA-2C2A-D0EB-73506E9ED519}"/>
              </a:ext>
            </a:extLst>
          </p:cNvPr>
          <p:cNvSpPr txBox="1"/>
          <p:nvPr/>
        </p:nvSpPr>
        <p:spPr>
          <a:xfrm>
            <a:off x="505326" y="32670"/>
            <a:ext cx="55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382A7E2-66B3-6847-AA05-456A6205C72F}"/>
              </a:ext>
            </a:extLst>
          </p:cNvPr>
          <p:cNvSpPr txBox="1"/>
          <p:nvPr/>
        </p:nvSpPr>
        <p:spPr>
          <a:xfrm>
            <a:off x="173255" y="721895"/>
            <a:ext cx="8884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ko-KR" altLang="en-US" sz="1400" b="1" dirty="0"/>
              <a:t>파이썬  과제를 통해 </a:t>
            </a:r>
            <a:r>
              <a:rPr lang="ko-KR" altLang="en-US" sz="1400" dirty="0" err="1"/>
              <a:t>스마트팜</a:t>
            </a:r>
            <a:r>
              <a:rPr lang="ko-KR" altLang="en-US" sz="1400" dirty="0"/>
              <a:t> 환경 관리에 필수적인 </a:t>
            </a:r>
            <a:r>
              <a:rPr lang="ko-KR" altLang="en-US" sz="1400" b="1" dirty="0"/>
              <a:t>온도 센서의 원리와 특성</a:t>
            </a:r>
            <a:r>
              <a:rPr lang="ko-KR" altLang="en-US" sz="1400" dirty="0"/>
              <a:t>을 이해하고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활용한 </a:t>
            </a:r>
            <a:r>
              <a:rPr lang="ko-KR" altLang="en-US" sz="1400" b="1" dirty="0"/>
              <a:t>온도 측정 회로 제작</a:t>
            </a:r>
            <a:r>
              <a:rPr lang="ko-KR" altLang="en-US" sz="1400" dirty="0"/>
              <a:t> 및 </a:t>
            </a:r>
            <a:r>
              <a:rPr lang="en-US" altLang="ko-KR" sz="1400" b="1" dirty="0"/>
              <a:t>RS232 </a:t>
            </a:r>
            <a:r>
              <a:rPr lang="ko-KR" altLang="en-US" sz="1400" b="1" dirty="0"/>
              <a:t>통신 기반 데이터 수집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분석 프로그램</a:t>
            </a:r>
            <a:r>
              <a:rPr lang="ko-KR" altLang="en-US" sz="1400" dirty="0"/>
              <a:t>을 개발을 통해 </a:t>
            </a:r>
            <a:r>
              <a:rPr lang="ko-KR" altLang="en-US" sz="1400" b="1" dirty="0"/>
              <a:t>하드웨어 기초  및 산업용 통신  중 하나인 시리얼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대한 이해하고자 함</a:t>
            </a:r>
            <a:endParaRPr lang="en-US" altLang="ko-KR" sz="1400" dirty="0"/>
          </a:p>
        </p:txBody>
      </p:sp>
      <p:pic>
        <p:nvPicPr>
          <p:cNvPr id="606" name="그림 605">
            <a:extLst>
              <a:ext uri="{FF2B5EF4-FFF2-40B4-BE49-F238E27FC236}">
                <a16:creationId xmlns:a16="http://schemas.microsoft.com/office/drawing/2014/main" id="{7A798004-0B0C-380A-4F15-B5EC493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979840"/>
            <a:ext cx="5274644" cy="3682778"/>
          </a:xfrm>
          <a:prstGeom prst="rect">
            <a:avLst/>
          </a:prstGeom>
        </p:spPr>
      </p:pic>
      <p:pic>
        <p:nvPicPr>
          <p:cNvPr id="610" name="그림 609">
            <a:extLst>
              <a:ext uri="{FF2B5EF4-FFF2-40B4-BE49-F238E27FC236}">
                <a16:creationId xmlns:a16="http://schemas.microsoft.com/office/drawing/2014/main" id="{EA7048CD-5785-8AB0-20AA-AD11130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sp>
        <p:nvSpPr>
          <p:cNvPr id="611" name="TextBox 610">
            <a:extLst>
              <a:ext uri="{FF2B5EF4-FFF2-40B4-BE49-F238E27FC236}">
                <a16:creationId xmlns:a16="http://schemas.microsoft.com/office/drawing/2014/main" id="{DA48DFC2-6118-C764-553B-1F1F6D27E4C4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33C4B5E-51C8-6FF8-1653-A5A3D1A059FE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77593CD-20D7-4FD1-9986-6A1D85C10ED2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sp>
        <p:nvSpPr>
          <p:cNvPr id="7" name="Rectangle 87">
            <a:extLst>
              <a:ext uri="{FF2B5EF4-FFF2-40B4-BE49-F238E27FC236}">
                <a16:creationId xmlns:a16="http://schemas.microsoft.com/office/drawing/2014/main" id="{ED8425FD-3163-F3BA-5699-5759BF55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AAC2C-9A15-30EB-55F4-4D3ECE25F246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추진 계획</a:t>
            </a:r>
            <a:endParaRPr sz="2400" b="1" dirty="0">
              <a:latin typeface="+mj-ea"/>
              <a:ea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2B118E7-FA8F-832A-C808-C37322AC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6058"/>
              </p:ext>
            </p:extLst>
          </p:nvPr>
        </p:nvGraphicFramePr>
        <p:xfrm>
          <a:off x="225642" y="693726"/>
          <a:ext cx="8692715" cy="547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raw.Document" r:id="rId2" imgW="10682280" imgH="7548716" progId="EdrawMax.EdrawDocument.1">
                  <p:embed/>
                </p:oleObj>
              </mc:Choice>
              <mc:Fallback>
                <p:oleObj name="Edraw.Document" r:id="rId2" imgW="10682280" imgH="7548716" progId="EdrawMax.Edraw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42" y="693726"/>
                        <a:ext cx="8692715" cy="547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1EA58-9F5D-B25B-DF6A-8A3820449948}"/>
              </a:ext>
            </a:extLst>
          </p:cNvPr>
          <p:cNvSpPr txBox="1"/>
          <p:nvPr/>
        </p:nvSpPr>
        <p:spPr>
          <a:xfrm>
            <a:off x="304800" y="2905780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협동 위한 환경 구축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B7559-B845-4D18-BB7D-EF6F063C95D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8C6EC-B6A2-50A2-1DC0-47E6E4E724F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학습 목표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BCB61207-AEB4-DED9-CC3A-29479DC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2C39E-46CB-5121-CB16-8597B1939F0E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907D-3175-9C63-4B5B-9DECC09F2CA3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FA04-ACE0-61A5-B821-CC0A037F0AC6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E3F16C-3A0F-D13E-2A62-2E9F6057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52359D0A-1639-FB67-92E9-09102A51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2" y="1888358"/>
            <a:ext cx="54483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AE4B7-9364-201E-5CFE-1880E209CE3F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40FAB-A5FD-1D39-A7BE-A0709E2AC0D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508A5-B27C-C553-50BF-FA3EBA798B50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36089D9E-2F6A-9AD5-492B-2E2ED4E7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AED2AC74-EBBA-22BD-EE5F-A3BF1DF2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1473BAB-8D71-FF90-1348-20533DE5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2A62-A919-4740-C22F-77A061F4E65F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DA9C-E53A-8305-C5C6-CD4D8392DACD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버전 관리 및 협력 필요성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748D-5A63-9ABE-72C9-65E844E67D06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4AEC-74A4-4F71-B9C6-F9F8FC82E451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E09B7A04-7103-B6EE-9FF2-5280C414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127340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03F6F-C226-65E1-63D9-EA1941B523A1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362EF-9F9D-73B3-325F-EA40828B281A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6554-6363-86BC-4BE9-1779EC702DB8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9E9EE-30DD-2E2E-B258-44892F64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199814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85DB9-E7EB-1B28-EAD2-51FB76AEF97A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E803-6A21-A9F9-A2ED-B3BAFB93420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64D1A-7FA3-5E1A-A871-BA4B2BC1AED8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B4111FAA-4137-C246-E8CE-E28E4BB9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64415823-92F6-547C-008C-87D20429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29F9C9AF-08EB-3A8E-BCAF-0183754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8C0ED-0D6C-12C2-5D6B-55C19099C78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D836-69F5-EC9F-173D-F03FB99FEE05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03-</a:t>
            </a:r>
            <a:r>
              <a:rPr lang="ko-KR" altLang="en-US" sz="2400" b="1" dirty="0">
                <a:latin typeface="+mj-ea"/>
                <a:ea typeface="+mj-ea"/>
              </a:rPr>
              <a:t>버전 관리 위한 소프트웨어 선정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2DBCC-171D-5CEB-FD86-B74E7638A2DE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1A4E-87B7-A78F-649A-C1DC03F2446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6" name="Picture 212" descr="방향-07">
            <a:extLst>
              <a:ext uri="{FF2B5EF4-FFF2-40B4-BE49-F238E27FC236}">
                <a16:creationId xmlns:a16="http://schemas.microsoft.com/office/drawing/2014/main" id="{B8C47C9C-D65C-7363-7E2A-A0DC26D4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199918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F624-CEBD-90EC-05D8-2D0BC155CD7A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7F0F-5A79-86AC-57E7-5E275EF19850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AE8BE-A244-4921-582B-AF4BA587FBF8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DEC6F-2374-39AC-4015-6DD935C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1944C-F5F5-4435-B05A-0D6B531794E8}"/>
              </a:ext>
            </a:extLst>
          </p:cNvPr>
          <p:cNvSpPr txBox="1"/>
          <p:nvPr/>
        </p:nvSpPr>
        <p:spPr>
          <a:xfrm>
            <a:off x="6128335" y="122266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1DA4-E901-08D9-5B00-E0C65271CF4E}"/>
              </a:ext>
            </a:extLst>
          </p:cNvPr>
          <p:cNvSpPr txBox="1"/>
          <p:nvPr/>
        </p:nvSpPr>
        <p:spPr>
          <a:xfrm>
            <a:off x="6135548" y="2905310"/>
            <a:ext cx="149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Tortoisegit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28F4-CB1E-4F37-2A2B-1E26264AC591}"/>
              </a:ext>
            </a:extLst>
          </p:cNvPr>
          <p:cNvSpPr txBox="1"/>
          <p:nvPr/>
        </p:nvSpPr>
        <p:spPr>
          <a:xfrm>
            <a:off x="6128335" y="461946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GitHub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822654DB-AFFC-DC29-7EC9-78C282C3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4798D2DD-745F-58A7-927B-6A5252F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7B0E0BC6-57C1-CFEA-B0F3-A74DD4A5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1E857-5810-CEFA-C373-072259585722}"/>
              </a:ext>
            </a:extLst>
          </p:cNvPr>
          <p:cNvSpPr txBox="1"/>
          <p:nvPr/>
        </p:nvSpPr>
        <p:spPr>
          <a:xfrm>
            <a:off x="304800" y="2905780"/>
            <a:ext cx="6245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측정 위한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84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13346</TotalTime>
  <Words>469</Words>
  <Application>Microsoft Office PowerPoint</Application>
  <PresentationFormat>화면 슬라이드 쇼(4:3)</PresentationFormat>
  <Paragraphs>121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KoPub돋움체 Medium</vt:lpstr>
      <vt:lpstr>KoPub돋움체_Pro Light</vt:lpstr>
      <vt:lpstr>맑은 고딕</vt:lpstr>
      <vt:lpstr>Arial</vt:lpstr>
      <vt:lpstr>Calibri</vt:lpstr>
      <vt:lpstr>Office 테마</vt:lpstr>
      <vt:lpstr>Edraw.Document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뉴먼트</dc:creator>
  <cp:lastModifiedBy>우원 이</cp:lastModifiedBy>
  <cp:revision>1316</cp:revision>
  <cp:lastPrinted>2023-02-12T04:44:10Z</cp:lastPrinted>
  <dcterms:created xsi:type="dcterms:W3CDTF">2020-12-08T08:30:16Z</dcterms:created>
  <dcterms:modified xsi:type="dcterms:W3CDTF">2025-05-18T09:09:07Z</dcterms:modified>
</cp:coreProperties>
</file>