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7" r:id="rId8"/>
    <p:sldId id="269" r:id="rId9"/>
    <p:sldId id="268" r:id="rId10"/>
    <p:sldId id="266" r:id="rId11"/>
    <p:sldId id="261" r:id="rId12"/>
    <p:sldId id="263" r:id="rId13"/>
    <p:sldId id="264" r:id="rId14"/>
    <p:sldId id="262" r:id="rId15"/>
    <p:sldId id="265" r:id="rId16"/>
    <p:sldId id="270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DD146-24EA-4C5D-9429-3EAB2C3A992D}" type="doc">
      <dgm:prSet loTypeId="urn:microsoft.com/office/officeart/2005/8/layout/list1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5CC2699-A39E-401F-B98B-375A7ACF7DCB}">
      <dgm:prSet phldrT="[텍스트]" custT="1"/>
      <dgm:spPr/>
      <dgm:t>
        <a:bodyPr/>
        <a:lstStyle/>
        <a:p>
          <a:pPr latinLnBrk="1"/>
          <a:r>
            <a:rPr lang="ko-KR" altLang="en-US" sz="1400" b="1" spc="-150" dirty="0" smtClean="0"/>
            <a:t>개요</a:t>
          </a:r>
          <a:endParaRPr lang="ko-KR" altLang="en-US" sz="1400" b="1" spc="-150" dirty="0"/>
        </a:p>
      </dgm:t>
    </dgm:pt>
    <dgm:pt modelId="{E8E96E81-CA8E-4819-AE16-0BC266760820}" type="parTrans" cxnId="{6CD46FDF-0B8D-4839-B8BC-01BA6E4849C8}">
      <dgm:prSet/>
      <dgm:spPr/>
      <dgm:t>
        <a:bodyPr/>
        <a:lstStyle/>
        <a:p>
          <a:pPr latinLnBrk="1"/>
          <a:endParaRPr lang="ko-KR" altLang="en-US"/>
        </a:p>
      </dgm:t>
    </dgm:pt>
    <dgm:pt modelId="{13CD494B-49E4-4B02-B086-7E0E935921B5}" type="sibTrans" cxnId="{6CD46FDF-0B8D-4839-B8BC-01BA6E4849C8}">
      <dgm:prSet/>
      <dgm:spPr/>
      <dgm:t>
        <a:bodyPr/>
        <a:lstStyle/>
        <a:p>
          <a:pPr latinLnBrk="1"/>
          <a:endParaRPr lang="ko-KR" altLang="en-US"/>
        </a:p>
      </dgm:t>
    </dgm:pt>
    <dgm:pt modelId="{C3A9DA20-F18F-486D-9043-BD1325D0E883}">
      <dgm:prSet phldrT="[텍스트]" custT="1"/>
      <dgm:spPr/>
      <dgm:t>
        <a:bodyPr/>
        <a:lstStyle/>
        <a:p>
          <a:pPr latinLnBrk="1"/>
          <a:r>
            <a:rPr lang="ko-KR" altLang="en-US" sz="1400" b="1" spc="-150" dirty="0" smtClean="0"/>
            <a:t>주요기능</a:t>
          </a:r>
          <a:endParaRPr lang="ko-KR" altLang="en-US" sz="1400" b="1" spc="-150" dirty="0"/>
        </a:p>
      </dgm:t>
    </dgm:pt>
    <dgm:pt modelId="{B17CDE0D-0515-4BAD-8A96-BEB7585B4DD9}" type="parTrans" cxnId="{7E452BBA-E5AC-4877-BBDF-724EF8B415A2}">
      <dgm:prSet/>
      <dgm:spPr/>
      <dgm:t>
        <a:bodyPr/>
        <a:lstStyle/>
        <a:p>
          <a:pPr latinLnBrk="1"/>
          <a:endParaRPr lang="ko-KR" altLang="en-US"/>
        </a:p>
      </dgm:t>
    </dgm:pt>
    <dgm:pt modelId="{1E7EB9D4-9B5B-4217-8A11-5AE4879E6814}" type="sibTrans" cxnId="{7E452BBA-E5AC-4877-BBDF-724EF8B415A2}">
      <dgm:prSet/>
      <dgm:spPr/>
      <dgm:t>
        <a:bodyPr/>
        <a:lstStyle/>
        <a:p>
          <a:pPr latinLnBrk="1"/>
          <a:endParaRPr lang="ko-KR" altLang="en-US"/>
        </a:p>
      </dgm:t>
    </dgm:pt>
    <dgm:pt modelId="{8A4241C1-32E9-46DE-9DEF-5CFB2F18C96B}">
      <dgm:prSet phldrT="[텍스트]" custT="1"/>
      <dgm:spPr/>
      <dgm:t>
        <a:bodyPr/>
        <a:lstStyle/>
        <a:p>
          <a:pPr latinLnBrk="1"/>
          <a:r>
            <a:rPr lang="ko-KR" altLang="en-US" sz="1400" b="1" spc="-150" dirty="0" err="1" smtClean="0"/>
            <a:t>일자별</a:t>
          </a:r>
          <a:r>
            <a:rPr lang="ko-KR" altLang="en-US" sz="1400" b="1" spc="-150" dirty="0" smtClean="0"/>
            <a:t> 구현기능</a:t>
          </a:r>
          <a:endParaRPr lang="ko-KR" altLang="en-US" sz="1400" b="1" spc="-150" dirty="0"/>
        </a:p>
      </dgm:t>
    </dgm:pt>
    <dgm:pt modelId="{31D1636C-F92B-4CDB-8405-1B33D879F2D3}" type="parTrans" cxnId="{2635D12F-C463-42A0-BF97-CCE1DC64295C}">
      <dgm:prSet/>
      <dgm:spPr/>
      <dgm:t>
        <a:bodyPr/>
        <a:lstStyle/>
        <a:p>
          <a:pPr latinLnBrk="1"/>
          <a:endParaRPr lang="ko-KR" altLang="en-US"/>
        </a:p>
      </dgm:t>
    </dgm:pt>
    <dgm:pt modelId="{E9D82181-C209-4B96-BFA3-813EB3067BC2}" type="sibTrans" cxnId="{2635D12F-C463-42A0-BF97-CCE1DC64295C}">
      <dgm:prSet/>
      <dgm:spPr/>
      <dgm:t>
        <a:bodyPr/>
        <a:lstStyle/>
        <a:p>
          <a:pPr latinLnBrk="1"/>
          <a:endParaRPr lang="ko-KR" altLang="en-US"/>
        </a:p>
      </dgm:t>
    </dgm:pt>
    <dgm:pt modelId="{F45DAC8C-AA49-41AE-9D2A-374BFF42FC98}">
      <dgm:prSet phldrT="[텍스트]" custT="1"/>
      <dgm:spPr/>
      <dgm:t>
        <a:bodyPr/>
        <a:lstStyle/>
        <a:p>
          <a:pPr latinLnBrk="1"/>
          <a:r>
            <a:rPr lang="ko-KR" altLang="en-US" sz="1400" b="1" spc="-150" dirty="0" smtClean="0"/>
            <a:t>테이블명세서</a:t>
          </a:r>
          <a:endParaRPr lang="ko-KR" altLang="en-US" sz="1400" b="1" spc="-150" dirty="0"/>
        </a:p>
      </dgm:t>
    </dgm:pt>
    <dgm:pt modelId="{F3140008-962A-43C2-868A-CAEC15413F84}" type="parTrans" cxnId="{8E3315CB-30A3-45AE-8519-B5933729A584}">
      <dgm:prSet/>
      <dgm:spPr/>
      <dgm:t>
        <a:bodyPr/>
        <a:lstStyle/>
        <a:p>
          <a:pPr latinLnBrk="1"/>
          <a:endParaRPr lang="ko-KR" altLang="en-US"/>
        </a:p>
      </dgm:t>
    </dgm:pt>
    <dgm:pt modelId="{BF9C8700-96AE-4AE5-B22D-3AA1C8593753}" type="sibTrans" cxnId="{8E3315CB-30A3-45AE-8519-B5933729A584}">
      <dgm:prSet/>
      <dgm:spPr/>
      <dgm:t>
        <a:bodyPr/>
        <a:lstStyle/>
        <a:p>
          <a:pPr latinLnBrk="1"/>
          <a:endParaRPr lang="ko-KR" altLang="en-US"/>
        </a:p>
      </dgm:t>
    </dgm:pt>
    <dgm:pt modelId="{D1FEA60C-DF03-4224-8C25-9D74ADEAA651}">
      <dgm:prSet phldrT="[텍스트]" custT="1"/>
      <dgm:spPr/>
      <dgm:t>
        <a:bodyPr/>
        <a:lstStyle/>
        <a:p>
          <a:pPr latinLnBrk="1"/>
          <a:r>
            <a:rPr lang="en-US" altLang="ko-KR" sz="1400" b="1" spc="-150" dirty="0" smtClean="0"/>
            <a:t>ERD</a:t>
          </a:r>
          <a:endParaRPr lang="ko-KR" altLang="en-US" sz="1400" b="1" spc="-150" dirty="0"/>
        </a:p>
      </dgm:t>
    </dgm:pt>
    <dgm:pt modelId="{7D112862-DC7D-4CEA-A624-EA9EFC960033}" type="parTrans" cxnId="{69734839-297D-4384-AB74-3A35A03F5DFC}">
      <dgm:prSet/>
      <dgm:spPr/>
      <dgm:t>
        <a:bodyPr/>
        <a:lstStyle/>
        <a:p>
          <a:pPr latinLnBrk="1"/>
          <a:endParaRPr lang="ko-KR" altLang="en-US"/>
        </a:p>
      </dgm:t>
    </dgm:pt>
    <dgm:pt modelId="{51358D94-415C-4CBF-B68D-2958507528EE}" type="sibTrans" cxnId="{69734839-297D-4384-AB74-3A35A03F5DFC}">
      <dgm:prSet/>
      <dgm:spPr/>
      <dgm:t>
        <a:bodyPr/>
        <a:lstStyle/>
        <a:p>
          <a:pPr latinLnBrk="1"/>
          <a:endParaRPr lang="ko-KR" altLang="en-US"/>
        </a:p>
      </dgm:t>
    </dgm:pt>
    <dgm:pt modelId="{2ADB5360-2F6B-433A-802F-38622F6AD6F3}">
      <dgm:prSet phldrT="[텍스트]" custT="1"/>
      <dgm:spPr/>
      <dgm:t>
        <a:bodyPr/>
        <a:lstStyle/>
        <a:p>
          <a:pPr latinLnBrk="1"/>
          <a:r>
            <a:rPr lang="ko-KR" altLang="en-US" sz="1400" b="1" spc="-150" dirty="0" smtClean="0"/>
            <a:t>주요기능에 대한 설명</a:t>
          </a:r>
          <a:endParaRPr lang="ko-KR" altLang="en-US" sz="1400" b="1" spc="-150" dirty="0"/>
        </a:p>
      </dgm:t>
    </dgm:pt>
    <dgm:pt modelId="{6619C3F2-3A6B-44A1-8D67-7B56AE144A01}" type="parTrans" cxnId="{933E1427-E6DC-4948-A747-21B5C27A2CC2}">
      <dgm:prSet/>
      <dgm:spPr/>
      <dgm:t>
        <a:bodyPr/>
        <a:lstStyle/>
        <a:p>
          <a:pPr latinLnBrk="1"/>
          <a:endParaRPr lang="ko-KR" altLang="en-US"/>
        </a:p>
      </dgm:t>
    </dgm:pt>
    <dgm:pt modelId="{726F3943-B697-4FA4-9D49-5FDF54A98CE9}" type="sibTrans" cxnId="{933E1427-E6DC-4948-A747-21B5C27A2CC2}">
      <dgm:prSet/>
      <dgm:spPr/>
      <dgm:t>
        <a:bodyPr/>
        <a:lstStyle/>
        <a:p>
          <a:pPr latinLnBrk="1"/>
          <a:endParaRPr lang="ko-KR" altLang="en-US"/>
        </a:p>
      </dgm:t>
    </dgm:pt>
    <dgm:pt modelId="{0E824EB8-8E8C-4A48-83EA-58D65F9117A5}">
      <dgm:prSet phldrT="[텍스트]" custT="1"/>
      <dgm:spPr/>
      <dgm:t>
        <a:bodyPr/>
        <a:lstStyle/>
        <a:p>
          <a:pPr latinLnBrk="1"/>
          <a:r>
            <a:rPr lang="ko-KR" altLang="en-US" sz="1400" b="1" spc="-150" dirty="0" smtClean="0"/>
            <a:t>구현영상 및 </a:t>
          </a:r>
          <a:r>
            <a:rPr lang="ko-KR" altLang="en-US" sz="1400" b="1" spc="-150" dirty="0" err="1" smtClean="0"/>
            <a:t>깃허브</a:t>
          </a:r>
          <a:endParaRPr lang="ko-KR" altLang="en-US" sz="1400" b="1" spc="-150" dirty="0"/>
        </a:p>
      </dgm:t>
    </dgm:pt>
    <dgm:pt modelId="{DFD28F77-A2B6-429C-BF23-C39E6BA1F696}" type="parTrans" cxnId="{7381F282-D2D9-4DB8-9DF5-0BF7562515FC}">
      <dgm:prSet/>
      <dgm:spPr/>
      <dgm:t>
        <a:bodyPr/>
        <a:lstStyle/>
        <a:p>
          <a:pPr latinLnBrk="1"/>
          <a:endParaRPr lang="ko-KR" altLang="en-US"/>
        </a:p>
      </dgm:t>
    </dgm:pt>
    <dgm:pt modelId="{1223ED30-4615-4E09-9BAE-D0A395828E40}" type="sibTrans" cxnId="{7381F282-D2D9-4DB8-9DF5-0BF7562515FC}">
      <dgm:prSet/>
      <dgm:spPr/>
      <dgm:t>
        <a:bodyPr/>
        <a:lstStyle/>
        <a:p>
          <a:pPr latinLnBrk="1"/>
          <a:endParaRPr lang="ko-KR" altLang="en-US"/>
        </a:p>
      </dgm:t>
    </dgm:pt>
    <dgm:pt modelId="{46A6964B-ED67-473E-AC1F-F252B719894C}">
      <dgm:prSet phldrT="[텍스트]" custT="1"/>
      <dgm:spPr/>
      <dgm:t>
        <a:bodyPr/>
        <a:lstStyle/>
        <a:p>
          <a:pPr latinLnBrk="1"/>
          <a:r>
            <a:rPr lang="ko-KR" altLang="en-US" sz="1400" b="1" spc="-150" dirty="0" smtClean="0"/>
            <a:t>후기</a:t>
          </a:r>
          <a:endParaRPr lang="ko-KR" altLang="en-US" sz="1400" b="1" spc="-150" dirty="0"/>
        </a:p>
      </dgm:t>
    </dgm:pt>
    <dgm:pt modelId="{7F87A43B-557F-41C2-9A9B-6A1FBE2D2DE6}" type="parTrans" cxnId="{8EDF04BB-B5F7-4488-BE15-AE265592B969}">
      <dgm:prSet/>
      <dgm:spPr/>
      <dgm:t>
        <a:bodyPr/>
        <a:lstStyle/>
        <a:p>
          <a:pPr latinLnBrk="1"/>
          <a:endParaRPr lang="ko-KR" altLang="en-US"/>
        </a:p>
      </dgm:t>
    </dgm:pt>
    <dgm:pt modelId="{DBA2E9C2-FD2D-40E7-B8F6-3A9DDA558407}" type="sibTrans" cxnId="{8EDF04BB-B5F7-4488-BE15-AE265592B969}">
      <dgm:prSet/>
      <dgm:spPr/>
      <dgm:t>
        <a:bodyPr/>
        <a:lstStyle/>
        <a:p>
          <a:pPr latinLnBrk="1"/>
          <a:endParaRPr lang="ko-KR" altLang="en-US"/>
        </a:p>
      </dgm:t>
    </dgm:pt>
    <dgm:pt modelId="{D46A4A11-528A-4C24-8551-9AE2913325C1}" type="pres">
      <dgm:prSet presAssocID="{E12DD146-24EA-4C5D-9429-3EAB2C3A992D}" presName="linear" presStyleCnt="0">
        <dgm:presLayoutVars>
          <dgm:dir/>
          <dgm:animLvl val="lvl"/>
          <dgm:resizeHandles val="exact"/>
        </dgm:presLayoutVars>
      </dgm:prSet>
      <dgm:spPr/>
    </dgm:pt>
    <dgm:pt modelId="{A0947288-AC93-4B3C-A60C-E69702AFF84E}" type="pres">
      <dgm:prSet presAssocID="{55CC2699-A39E-401F-B98B-375A7ACF7DCB}" presName="parentLin" presStyleCnt="0"/>
      <dgm:spPr/>
    </dgm:pt>
    <dgm:pt modelId="{28D26E8C-D784-4690-A35B-7008D8829ECB}" type="pres">
      <dgm:prSet presAssocID="{55CC2699-A39E-401F-B98B-375A7ACF7DCB}" presName="parentLeftMargin" presStyleLbl="node1" presStyleIdx="0" presStyleCnt="8"/>
      <dgm:spPr/>
    </dgm:pt>
    <dgm:pt modelId="{7B63B08D-C65A-4367-ABAD-3155E3FFFAC2}" type="pres">
      <dgm:prSet presAssocID="{55CC2699-A39E-401F-B98B-375A7ACF7DC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0B845FC-317A-4B21-8037-B1352D88AAFE}" type="pres">
      <dgm:prSet presAssocID="{55CC2699-A39E-401F-B98B-375A7ACF7DCB}" presName="negativeSpace" presStyleCnt="0"/>
      <dgm:spPr/>
    </dgm:pt>
    <dgm:pt modelId="{8381D8D5-0247-4923-8285-085DFC57A690}" type="pres">
      <dgm:prSet presAssocID="{55CC2699-A39E-401F-B98B-375A7ACF7DCB}" presName="childText" presStyleLbl="conFgAcc1" presStyleIdx="0" presStyleCnt="8">
        <dgm:presLayoutVars>
          <dgm:bulletEnabled val="1"/>
        </dgm:presLayoutVars>
      </dgm:prSet>
      <dgm:spPr/>
    </dgm:pt>
    <dgm:pt modelId="{B79A20C4-2B55-459B-A752-FDC7A6754281}" type="pres">
      <dgm:prSet presAssocID="{13CD494B-49E4-4B02-B086-7E0E935921B5}" presName="spaceBetweenRectangles" presStyleCnt="0"/>
      <dgm:spPr/>
    </dgm:pt>
    <dgm:pt modelId="{62312D3B-4DB4-48F7-910C-3A365A3C23FC}" type="pres">
      <dgm:prSet presAssocID="{C3A9DA20-F18F-486D-9043-BD1325D0E883}" presName="parentLin" presStyleCnt="0"/>
      <dgm:spPr/>
    </dgm:pt>
    <dgm:pt modelId="{438E25E0-21F3-47AB-B209-63F3A6B43510}" type="pres">
      <dgm:prSet presAssocID="{C3A9DA20-F18F-486D-9043-BD1325D0E883}" presName="parentLeftMargin" presStyleLbl="node1" presStyleIdx="0" presStyleCnt="8"/>
      <dgm:spPr/>
    </dgm:pt>
    <dgm:pt modelId="{84C5323B-5444-4DDC-91B7-253FA5778B84}" type="pres">
      <dgm:prSet presAssocID="{C3A9DA20-F18F-486D-9043-BD1325D0E88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5BDBD50-C661-4C84-8CC7-3403F09F7F66}" type="pres">
      <dgm:prSet presAssocID="{C3A9DA20-F18F-486D-9043-BD1325D0E883}" presName="negativeSpace" presStyleCnt="0"/>
      <dgm:spPr/>
    </dgm:pt>
    <dgm:pt modelId="{31F1F409-56CA-4803-B01B-2A8863F89FEF}" type="pres">
      <dgm:prSet presAssocID="{C3A9DA20-F18F-486D-9043-BD1325D0E883}" presName="childText" presStyleLbl="conFgAcc1" presStyleIdx="1" presStyleCnt="8">
        <dgm:presLayoutVars>
          <dgm:bulletEnabled val="1"/>
        </dgm:presLayoutVars>
      </dgm:prSet>
      <dgm:spPr/>
    </dgm:pt>
    <dgm:pt modelId="{6F0F7460-8BFA-4934-983E-4452948320FC}" type="pres">
      <dgm:prSet presAssocID="{1E7EB9D4-9B5B-4217-8A11-5AE4879E6814}" presName="spaceBetweenRectangles" presStyleCnt="0"/>
      <dgm:spPr/>
    </dgm:pt>
    <dgm:pt modelId="{D0DD6926-60E5-420D-8547-ED1404BE85E3}" type="pres">
      <dgm:prSet presAssocID="{8A4241C1-32E9-46DE-9DEF-5CFB2F18C96B}" presName="parentLin" presStyleCnt="0"/>
      <dgm:spPr/>
    </dgm:pt>
    <dgm:pt modelId="{D2AEC978-C039-4258-BDFC-9225EA25FE55}" type="pres">
      <dgm:prSet presAssocID="{8A4241C1-32E9-46DE-9DEF-5CFB2F18C96B}" presName="parentLeftMargin" presStyleLbl="node1" presStyleIdx="1" presStyleCnt="8"/>
      <dgm:spPr/>
    </dgm:pt>
    <dgm:pt modelId="{FB4EB179-5D78-4C9B-A959-E8921E36AAF3}" type="pres">
      <dgm:prSet presAssocID="{8A4241C1-32E9-46DE-9DEF-5CFB2F18C96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D2E911-F317-40E8-8D84-24BE54FEAEEF}" type="pres">
      <dgm:prSet presAssocID="{8A4241C1-32E9-46DE-9DEF-5CFB2F18C96B}" presName="negativeSpace" presStyleCnt="0"/>
      <dgm:spPr/>
    </dgm:pt>
    <dgm:pt modelId="{465665EC-1A12-437D-ADCB-4D38ABA8927C}" type="pres">
      <dgm:prSet presAssocID="{8A4241C1-32E9-46DE-9DEF-5CFB2F18C96B}" presName="childText" presStyleLbl="conFgAcc1" presStyleIdx="2" presStyleCnt="8">
        <dgm:presLayoutVars>
          <dgm:bulletEnabled val="1"/>
        </dgm:presLayoutVars>
      </dgm:prSet>
      <dgm:spPr/>
    </dgm:pt>
    <dgm:pt modelId="{2C31FE2C-1469-4736-8F14-A97AF0929FF4}" type="pres">
      <dgm:prSet presAssocID="{E9D82181-C209-4B96-BFA3-813EB3067BC2}" presName="spaceBetweenRectangles" presStyleCnt="0"/>
      <dgm:spPr/>
    </dgm:pt>
    <dgm:pt modelId="{DD549045-4E0E-4CE9-AE2C-7AFCB1FFF5B6}" type="pres">
      <dgm:prSet presAssocID="{F45DAC8C-AA49-41AE-9D2A-374BFF42FC98}" presName="parentLin" presStyleCnt="0"/>
      <dgm:spPr/>
    </dgm:pt>
    <dgm:pt modelId="{02CC953D-EFE9-44CA-91AD-13E44F9E37B7}" type="pres">
      <dgm:prSet presAssocID="{F45DAC8C-AA49-41AE-9D2A-374BFF42FC98}" presName="parentLeftMargin" presStyleLbl="node1" presStyleIdx="2" presStyleCnt="8"/>
      <dgm:spPr/>
    </dgm:pt>
    <dgm:pt modelId="{C97E8B54-BC59-4BBB-A3D7-E5933E816CC4}" type="pres">
      <dgm:prSet presAssocID="{F45DAC8C-AA49-41AE-9D2A-374BFF42FC9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96555B7-EA5C-4E08-9DCF-0FFA772055D5}" type="pres">
      <dgm:prSet presAssocID="{F45DAC8C-AA49-41AE-9D2A-374BFF42FC98}" presName="negativeSpace" presStyleCnt="0"/>
      <dgm:spPr/>
    </dgm:pt>
    <dgm:pt modelId="{D2E87C3D-4B7C-4376-BD3A-A9EB623CFCA3}" type="pres">
      <dgm:prSet presAssocID="{F45DAC8C-AA49-41AE-9D2A-374BFF42FC98}" presName="childText" presStyleLbl="conFgAcc1" presStyleIdx="3" presStyleCnt="8">
        <dgm:presLayoutVars>
          <dgm:bulletEnabled val="1"/>
        </dgm:presLayoutVars>
      </dgm:prSet>
      <dgm:spPr/>
    </dgm:pt>
    <dgm:pt modelId="{F297B4F4-5DC0-4B64-8C0C-F8AFCB1C22E8}" type="pres">
      <dgm:prSet presAssocID="{BF9C8700-96AE-4AE5-B22D-3AA1C8593753}" presName="spaceBetweenRectangles" presStyleCnt="0"/>
      <dgm:spPr/>
    </dgm:pt>
    <dgm:pt modelId="{A517B2D1-33F1-459D-B0E5-4A1A2B8C8E1E}" type="pres">
      <dgm:prSet presAssocID="{D1FEA60C-DF03-4224-8C25-9D74ADEAA651}" presName="parentLin" presStyleCnt="0"/>
      <dgm:spPr/>
    </dgm:pt>
    <dgm:pt modelId="{06DC2184-9FB8-47CF-B53E-6181A7528BF5}" type="pres">
      <dgm:prSet presAssocID="{D1FEA60C-DF03-4224-8C25-9D74ADEAA651}" presName="parentLeftMargin" presStyleLbl="node1" presStyleIdx="3" presStyleCnt="8"/>
      <dgm:spPr/>
    </dgm:pt>
    <dgm:pt modelId="{96ACB972-1122-461E-92BB-DFFE5555B7B2}" type="pres">
      <dgm:prSet presAssocID="{D1FEA60C-DF03-4224-8C25-9D74ADEAA65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CE9A6B4-4BDD-423D-970C-7D65C9FD2F13}" type="pres">
      <dgm:prSet presAssocID="{D1FEA60C-DF03-4224-8C25-9D74ADEAA651}" presName="negativeSpace" presStyleCnt="0"/>
      <dgm:spPr/>
    </dgm:pt>
    <dgm:pt modelId="{C15128BD-5B7F-48F4-9BB1-AFA3288407A1}" type="pres">
      <dgm:prSet presAssocID="{D1FEA60C-DF03-4224-8C25-9D74ADEAA651}" presName="childText" presStyleLbl="conFgAcc1" presStyleIdx="4" presStyleCnt="8">
        <dgm:presLayoutVars>
          <dgm:bulletEnabled val="1"/>
        </dgm:presLayoutVars>
      </dgm:prSet>
      <dgm:spPr/>
    </dgm:pt>
    <dgm:pt modelId="{EC03A390-83E5-405E-BABE-52926C002A4A}" type="pres">
      <dgm:prSet presAssocID="{51358D94-415C-4CBF-B68D-2958507528EE}" presName="spaceBetweenRectangles" presStyleCnt="0"/>
      <dgm:spPr/>
    </dgm:pt>
    <dgm:pt modelId="{F452B2CE-22C5-4E76-AAFE-8C7DD97C8701}" type="pres">
      <dgm:prSet presAssocID="{2ADB5360-2F6B-433A-802F-38622F6AD6F3}" presName="parentLin" presStyleCnt="0"/>
      <dgm:spPr/>
    </dgm:pt>
    <dgm:pt modelId="{09526A15-4C60-466D-AC1A-EBCFF20C16BB}" type="pres">
      <dgm:prSet presAssocID="{2ADB5360-2F6B-433A-802F-38622F6AD6F3}" presName="parentLeftMargin" presStyleLbl="node1" presStyleIdx="4" presStyleCnt="8"/>
      <dgm:spPr/>
    </dgm:pt>
    <dgm:pt modelId="{AD8BED42-44D2-46DC-BE74-1180EAC567E7}" type="pres">
      <dgm:prSet presAssocID="{2ADB5360-2F6B-433A-802F-38622F6AD6F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B6E2F1-B562-4CD3-A343-6A1D5ADAE33C}" type="pres">
      <dgm:prSet presAssocID="{2ADB5360-2F6B-433A-802F-38622F6AD6F3}" presName="negativeSpace" presStyleCnt="0"/>
      <dgm:spPr/>
    </dgm:pt>
    <dgm:pt modelId="{08A8A227-E86B-43E7-AFC1-30D6C5EF6D52}" type="pres">
      <dgm:prSet presAssocID="{2ADB5360-2F6B-433A-802F-38622F6AD6F3}" presName="childText" presStyleLbl="conFgAcc1" presStyleIdx="5" presStyleCnt="8">
        <dgm:presLayoutVars>
          <dgm:bulletEnabled val="1"/>
        </dgm:presLayoutVars>
      </dgm:prSet>
      <dgm:spPr/>
    </dgm:pt>
    <dgm:pt modelId="{E6DFED25-94F5-428B-90BD-0B666B75532A}" type="pres">
      <dgm:prSet presAssocID="{726F3943-B697-4FA4-9D49-5FDF54A98CE9}" presName="spaceBetweenRectangles" presStyleCnt="0"/>
      <dgm:spPr/>
    </dgm:pt>
    <dgm:pt modelId="{CDB1DD8B-A230-49B5-AE02-A54D434FEFE8}" type="pres">
      <dgm:prSet presAssocID="{0E824EB8-8E8C-4A48-83EA-58D65F9117A5}" presName="parentLin" presStyleCnt="0"/>
      <dgm:spPr/>
    </dgm:pt>
    <dgm:pt modelId="{1D9CC12A-4913-4DD3-9C2F-C88D9FA163C9}" type="pres">
      <dgm:prSet presAssocID="{0E824EB8-8E8C-4A48-83EA-58D65F9117A5}" presName="parentLeftMargin" presStyleLbl="node1" presStyleIdx="5" presStyleCnt="8"/>
      <dgm:spPr/>
    </dgm:pt>
    <dgm:pt modelId="{95BB34B0-1BBB-4C90-AB7A-4C301B7875E5}" type="pres">
      <dgm:prSet presAssocID="{0E824EB8-8E8C-4A48-83EA-58D65F9117A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01C7EC6-8DE8-42D4-8C63-D5DE735FE597}" type="pres">
      <dgm:prSet presAssocID="{0E824EB8-8E8C-4A48-83EA-58D65F9117A5}" presName="negativeSpace" presStyleCnt="0"/>
      <dgm:spPr/>
    </dgm:pt>
    <dgm:pt modelId="{A2A27EA7-6B7C-4762-A6BA-6A2D1269BA46}" type="pres">
      <dgm:prSet presAssocID="{0E824EB8-8E8C-4A48-83EA-58D65F9117A5}" presName="childText" presStyleLbl="conFgAcc1" presStyleIdx="6" presStyleCnt="8">
        <dgm:presLayoutVars>
          <dgm:bulletEnabled val="1"/>
        </dgm:presLayoutVars>
      </dgm:prSet>
      <dgm:spPr/>
    </dgm:pt>
    <dgm:pt modelId="{4F38D0FA-0332-41BC-9F29-D9344EB7F055}" type="pres">
      <dgm:prSet presAssocID="{1223ED30-4615-4E09-9BAE-D0A395828E40}" presName="spaceBetweenRectangles" presStyleCnt="0"/>
      <dgm:spPr/>
    </dgm:pt>
    <dgm:pt modelId="{5D9B03EC-25CA-4D71-93B8-32A636850E3A}" type="pres">
      <dgm:prSet presAssocID="{46A6964B-ED67-473E-AC1F-F252B719894C}" presName="parentLin" presStyleCnt="0"/>
      <dgm:spPr/>
    </dgm:pt>
    <dgm:pt modelId="{81E98C8A-1CC3-4E40-9169-D96A4BDB4778}" type="pres">
      <dgm:prSet presAssocID="{46A6964B-ED67-473E-AC1F-F252B719894C}" presName="parentLeftMargin" presStyleLbl="node1" presStyleIdx="6" presStyleCnt="8"/>
      <dgm:spPr/>
    </dgm:pt>
    <dgm:pt modelId="{2C640A8B-DB6E-415E-B3D8-205FCB099542}" type="pres">
      <dgm:prSet presAssocID="{46A6964B-ED67-473E-AC1F-F252B719894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14A18F4-7FD6-4EFF-A8EF-5D2E71B68935}" type="pres">
      <dgm:prSet presAssocID="{46A6964B-ED67-473E-AC1F-F252B719894C}" presName="negativeSpace" presStyleCnt="0"/>
      <dgm:spPr/>
    </dgm:pt>
    <dgm:pt modelId="{24DE2605-D77A-43C6-9C23-D3FCEBF5BBDE}" type="pres">
      <dgm:prSet presAssocID="{46A6964B-ED67-473E-AC1F-F252B719894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786D9AF9-73C5-469B-89BD-7C66E2CD981D}" type="presOf" srcId="{C3A9DA20-F18F-486D-9043-BD1325D0E883}" destId="{438E25E0-21F3-47AB-B209-63F3A6B43510}" srcOrd="0" destOrd="0" presId="urn:microsoft.com/office/officeart/2005/8/layout/list1"/>
    <dgm:cxn modelId="{FBAA7707-059E-4594-81E9-06B500EC35C2}" type="presOf" srcId="{46A6964B-ED67-473E-AC1F-F252B719894C}" destId="{81E98C8A-1CC3-4E40-9169-D96A4BDB4778}" srcOrd="0" destOrd="0" presId="urn:microsoft.com/office/officeart/2005/8/layout/list1"/>
    <dgm:cxn modelId="{6CD46FDF-0B8D-4839-B8BC-01BA6E4849C8}" srcId="{E12DD146-24EA-4C5D-9429-3EAB2C3A992D}" destId="{55CC2699-A39E-401F-B98B-375A7ACF7DCB}" srcOrd="0" destOrd="0" parTransId="{E8E96E81-CA8E-4819-AE16-0BC266760820}" sibTransId="{13CD494B-49E4-4B02-B086-7E0E935921B5}"/>
    <dgm:cxn modelId="{1943427A-310D-4019-9728-C960BA9EDD20}" type="presOf" srcId="{46A6964B-ED67-473E-AC1F-F252B719894C}" destId="{2C640A8B-DB6E-415E-B3D8-205FCB099542}" srcOrd="1" destOrd="0" presId="urn:microsoft.com/office/officeart/2005/8/layout/list1"/>
    <dgm:cxn modelId="{A238D3FF-CF48-40D1-A346-68A959EF8777}" type="presOf" srcId="{0E824EB8-8E8C-4A48-83EA-58D65F9117A5}" destId="{1D9CC12A-4913-4DD3-9C2F-C88D9FA163C9}" srcOrd="0" destOrd="0" presId="urn:microsoft.com/office/officeart/2005/8/layout/list1"/>
    <dgm:cxn modelId="{8EDF04BB-B5F7-4488-BE15-AE265592B969}" srcId="{E12DD146-24EA-4C5D-9429-3EAB2C3A992D}" destId="{46A6964B-ED67-473E-AC1F-F252B719894C}" srcOrd="7" destOrd="0" parTransId="{7F87A43B-557F-41C2-9A9B-6A1FBE2D2DE6}" sibTransId="{DBA2E9C2-FD2D-40E7-B8F6-3A9DDA558407}"/>
    <dgm:cxn modelId="{33E29BB0-8582-4875-B716-2B457E7EA1C2}" type="presOf" srcId="{F45DAC8C-AA49-41AE-9D2A-374BFF42FC98}" destId="{02CC953D-EFE9-44CA-91AD-13E44F9E37B7}" srcOrd="0" destOrd="0" presId="urn:microsoft.com/office/officeart/2005/8/layout/list1"/>
    <dgm:cxn modelId="{37E08A0D-97A0-4A0D-96E7-E3B5CBF97B22}" type="presOf" srcId="{F45DAC8C-AA49-41AE-9D2A-374BFF42FC98}" destId="{C97E8B54-BC59-4BBB-A3D7-E5933E816CC4}" srcOrd="1" destOrd="0" presId="urn:microsoft.com/office/officeart/2005/8/layout/list1"/>
    <dgm:cxn modelId="{8316D1D0-7309-4DC1-89C1-C037027EE47F}" type="presOf" srcId="{E12DD146-24EA-4C5D-9429-3EAB2C3A992D}" destId="{D46A4A11-528A-4C24-8551-9AE2913325C1}" srcOrd="0" destOrd="0" presId="urn:microsoft.com/office/officeart/2005/8/layout/list1"/>
    <dgm:cxn modelId="{8DD4E11C-AFB8-4173-861B-C4A71CEBDEE0}" type="presOf" srcId="{55CC2699-A39E-401F-B98B-375A7ACF7DCB}" destId="{7B63B08D-C65A-4367-ABAD-3155E3FFFAC2}" srcOrd="1" destOrd="0" presId="urn:microsoft.com/office/officeart/2005/8/layout/list1"/>
    <dgm:cxn modelId="{2635D12F-C463-42A0-BF97-CCE1DC64295C}" srcId="{E12DD146-24EA-4C5D-9429-3EAB2C3A992D}" destId="{8A4241C1-32E9-46DE-9DEF-5CFB2F18C96B}" srcOrd="2" destOrd="0" parTransId="{31D1636C-F92B-4CDB-8405-1B33D879F2D3}" sibTransId="{E9D82181-C209-4B96-BFA3-813EB3067BC2}"/>
    <dgm:cxn modelId="{F3FC4F42-D594-4BDC-A532-41428D074424}" type="presOf" srcId="{8A4241C1-32E9-46DE-9DEF-5CFB2F18C96B}" destId="{FB4EB179-5D78-4C9B-A959-E8921E36AAF3}" srcOrd="1" destOrd="0" presId="urn:microsoft.com/office/officeart/2005/8/layout/list1"/>
    <dgm:cxn modelId="{1B931A59-6531-4B81-AF27-AECFD806DED9}" type="presOf" srcId="{55CC2699-A39E-401F-B98B-375A7ACF7DCB}" destId="{28D26E8C-D784-4690-A35B-7008D8829ECB}" srcOrd="0" destOrd="0" presId="urn:microsoft.com/office/officeart/2005/8/layout/list1"/>
    <dgm:cxn modelId="{14DD3EF7-18AD-47B6-A527-A6362746E7E1}" type="presOf" srcId="{D1FEA60C-DF03-4224-8C25-9D74ADEAA651}" destId="{06DC2184-9FB8-47CF-B53E-6181A7528BF5}" srcOrd="0" destOrd="0" presId="urn:microsoft.com/office/officeart/2005/8/layout/list1"/>
    <dgm:cxn modelId="{8E3315CB-30A3-45AE-8519-B5933729A584}" srcId="{E12DD146-24EA-4C5D-9429-3EAB2C3A992D}" destId="{F45DAC8C-AA49-41AE-9D2A-374BFF42FC98}" srcOrd="3" destOrd="0" parTransId="{F3140008-962A-43C2-868A-CAEC15413F84}" sibTransId="{BF9C8700-96AE-4AE5-B22D-3AA1C8593753}"/>
    <dgm:cxn modelId="{B934B5AB-1587-4C4B-A348-53A98799FF70}" type="presOf" srcId="{8A4241C1-32E9-46DE-9DEF-5CFB2F18C96B}" destId="{D2AEC978-C039-4258-BDFC-9225EA25FE55}" srcOrd="0" destOrd="0" presId="urn:microsoft.com/office/officeart/2005/8/layout/list1"/>
    <dgm:cxn modelId="{933E1427-E6DC-4948-A747-21B5C27A2CC2}" srcId="{E12DD146-24EA-4C5D-9429-3EAB2C3A992D}" destId="{2ADB5360-2F6B-433A-802F-38622F6AD6F3}" srcOrd="5" destOrd="0" parTransId="{6619C3F2-3A6B-44A1-8D67-7B56AE144A01}" sibTransId="{726F3943-B697-4FA4-9D49-5FDF54A98CE9}"/>
    <dgm:cxn modelId="{7E452BBA-E5AC-4877-BBDF-724EF8B415A2}" srcId="{E12DD146-24EA-4C5D-9429-3EAB2C3A992D}" destId="{C3A9DA20-F18F-486D-9043-BD1325D0E883}" srcOrd="1" destOrd="0" parTransId="{B17CDE0D-0515-4BAD-8A96-BEB7585B4DD9}" sibTransId="{1E7EB9D4-9B5B-4217-8A11-5AE4879E6814}"/>
    <dgm:cxn modelId="{BAA603BF-BB64-44AC-9885-1FFE1B5CFBAF}" type="presOf" srcId="{C3A9DA20-F18F-486D-9043-BD1325D0E883}" destId="{84C5323B-5444-4DDC-91B7-253FA5778B84}" srcOrd="1" destOrd="0" presId="urn:microsoft.com/office/officeart/2005/8/layout/list1"/>
    <dgm:cxn modelId="{984EA0DA-705D-44A2-AF6D-3813FEA147CD}" type="presOf" srcId="{2ADB5360-2F6B-433A-802F-38622F6AD6F3}" destId="{09526A15-4C60-466D-AC1A-EBCFF20C16BB}" srcOrd="0" destOrd="0" presId="urn:microsoft.com/office/officeart/2005/8/layout/list1"/>
    <dgm:cxn modelId="{F9AB9E74-12DA-47E5-9147-18C54CF53EC6}" type="presOf" srcId="{0E824EB8-8E8C-4A48-83EA-58D65F9117A5}" destId="{95BB34B0-1BBB-4C90-AB7A-4C301B7875E5}" srcOrd="1" destOrd="0" presId="urn:microsoft.com/office/officeart/2005/8/layout/list1"/>
    <dgm:cxn modelId="{46082CA1-AB14-4D2B-8CFB-5E0C6133DE7B}" type="presOf" srcId="{2ADB5360-2F6B-433A-802F-38622F6AD6F3}" destId="{AD8BED42-44D2-46DC-BE74-1180EAC567E7}" srcOrd="1" destOrd="0" presId="urn:microsoft.com/office/officeart/2005/8/layout/list1"/>
    <dgm:cxn modelId="{0B6745C4-B9B1-4F6C-B290-04C1AE387DED}" type="presOf" srcId="{D1FEA60C-DF03-4224-8C25-9D74ADEAA651}" destId="{96ACB972-1122-461E-92BB-DFFE5555B7B2}" srcOrd="1" destOrd="0" presId="urn:microsoft.com/office/officeart/2005/8/layout/list1"/>
    <dgm:cxn modelId="{69734839-297D-4384-AB74-3A35A03F5DFC}" srcId="{E12DD146-24EA-4C5D-9429-3EAB2C3A992D}" destId="{D1FEA60C-DF03-4224-8C25-9D74ADEAA651}" srcOrd="4" destOrd="0" parTransId="{7D112862-DC7D-4CEA-A624-EA9EFC960033}" sibTransId="{51358D94-415C-4CBF-B68D-2958507528EE}"/>
    <dgm:cxn modelId="{7381F282-D2D9-4DB8-9DF5-0BF7562515FC}" srcId="{E12DD146-24EA-4C5D-9429-3EAB2C3A992D}" destId="{0E824EB8-8E8C-4A48-83EA-58D65F9117A5}" srcOrd="6" destOrd="0" parTransId="{DFD28F77-A2B6-429C-BF23-C39E6BA1F696}" sibTransId="{1223ED30-4615-4E09-9BAE-D0A395828E40}"/>
    <dgm:cxn modelId="{6D80FDD2-3975-401F-829D-84514A6AE94D}" type="presParOf" srcId="{D46A4A11-528A-4C24-8551-9AE2913325C1}" destId="{A0947288-AC93-4B3C-A60C-E69702AFF84E}" srcOrd="0" destOrd="0" presId="urn:microsoft.com/office/officeart/2005/8/layout/list1"/>
    <dgm:cxn modelId="{43B9E891-BE1E-4C93-848F-454A30578F2B}" type="presParOf" srcId="{A0947288-AC93-4B3C-A60C-E69702AFF84E}" destId="{28D26E8C-D784-4690-A35B-7008D8829ECB}" srcOrd="0" destOrd="0" presId="urn:microsoft.com/office/officeart/2005/8/layout/list1"/>
    <dgm:cxn modelId="{8555FB28-FC16-441B-8D1A-205B2148D433}" type="presParOf" srcId="{A0947288-AC93-4B3C-A60C-E69702AFF84E}" destId="{7B63B08D-C65A-4367-ABAD-3155E3FFFAC2}" srcOrd="1" destOrd="0" presId="urn:microsoft.com/office/officeart/2005/8/layout/list1"/>
    <dgm:cxn modelId="{B6B97368-C62B-4405-87E8-4AE3470DB4EC}" type="presParOf" srcId="{D46A4A11-528A-4C24-8551-9AE2913325C1}" destId="{F0B845FC-317A-4B21-8037-B1352D88AAFE}" srcOrd="1" destOrd="0" presId="urn:microsoft.com/office/officeart/2005/8/layout/list1"/>
    <dgm:cxn modelId="{B25BA430-AD41-4241-9389-104B3F441E93}" type="presParOf" srcId="{D46A4A11-528A-4C24-8551-9AE2913325C1}" destId="{8381D8D5-0247-4923-8285-085DFC57A690}" srcOrd="2" destOrd="0" presId="urn:microsoft.com/office/officeart/2005/8/layout/list1"/>
    <dgm:cxn modelId="{9E38D0D2-50C0-4630-BBF5-4569AF602BA4}" type="presParOf" srcId="{D46A4A11-528A-4C24-8551-9AE2913325C1}" destId="{B79A20C4-2B55-459B-A752-FDC7A6754281}" srcOrd="3" destOrd="0" presId="urn:microsoft.com/office/officeart/2005/8/layout/list1"/>
    <dgm:cxn modelId="{99ED4579-D889-4D65-9DCC-7A29E804D9CD}" type="presParOf" srcId="{D46A4A11-528A-4C24-8551-9AE2913325C1}" destId="{62312D3B-4DB4-48F7-910C-3A365A3C23FC}" srcOrd="4" destOrd="0" presId="urn:microsoft.com/office/officeart/2005/8/layout/list1"/>
    <dgm:cxn modelId="{83740834-394E-4984-A065-88742A81C26F}" type="presParOf" srcId="{62312D3B-4DB4-48F7-910C-3A365A3C23FC}" destId="{438E25E0-21F3-47AB-B209-63F3A6B43510}" srcOrd="0" destOrd="0" presId="urn:microsoft.com/office/officeart/2005/8/layout/list1"/>
    <dgm:cxn modelId="{CD295402-1485-41ED-8791-DB4C7F1BA299}" type="presParOf" srcId="{62312D3B-4DB4-48F7-910C-3A365A3C23FC}" destId="{84C5323B-5444-4DDC-91B7-253FA5778B84}" srcOrd="1" destOrd="0" presId="urn:microsoft.com/office/officeart/2005/8/layout/list1"/>
    <dgm:cxn modelId="{49771BF7-B210-4EAF-9BBC-588A74A8E14E}" type="presParOf" srcId="{D46A4A11-528A-4C24-8551-9AE2913325C1}" destId="{C5BDBD50-C661-4C84-8CC7-3403F09F7F66}" srcOrd="5" destOrd="0" presId="urn:microsoft.com/office/officeart/2005/8/layout/list1"/>
    <dgm:cxn modelId="{523D5CA5-1974-4649-A756-6AF61EDB1EBA}" type="presParOf" srcId="{D46A4A11-528A-4C24-8551-9AE2913325C1}" destId="{31F1F409-56CA-4803-B01B-2A8863F89FEF}" srcOrd="6" destOrd="0" presId="urn:microsoft.com/office/officeart/2005/8/layout/list1"/>
    <dgm:cxn modelId="{7B6E5B00-8DAB-475A-9BA0-231CBA1EC308}" type="presParOf" srcId="{D46A4A11-528A-4C24-8551-9AE2913325C1}" destId="{6F0F7460-8BFA-4934-983E-4452948320FC}" srcOrd="7" destOrd="0" presId="urn:microsoft.com/office/officeart/2005/8/layout/list1"/>
    <dgm:cxn modelId="{7B21DD2B-8293-4F24-8522-37C6086A9ECD}" type="presParOf" srcId="{D46A4A11-528A-4C24-8551-9AE2913325C1}" destId="{D0DD6926-60E5-420D-8547-ED1404BE85E3}" srcOrd="8" destOrd="0" presId="urn:microsoft.com/office/officeart/2005/8/layout/list1"/>
    <dgm:cxn modelId="{77E75B6D-D6D0-43D8-8984-6FCC9AF5C0AB}" type="presParOf" srcId="{D0DD6926-60E5-420D-8547-ED1404BE85E3}" destId="{D2AEC978-C039-4258-BDFC-9225EA25FE55}" srcOrd="0" destOrd="0" presId="urn:microsoft.com/office/officeart/2005/8/layout/list1"/>
    <dgm:cxn modelId="{594ABA82-BD87-4A6E-AFA4-4D06CE2849E8}" type="presParOf" srcId="{D0DD6926-60E5-420D-8547-ED1404BE85E3}" destId="{FB4EB179-5D78-4C9B-A959-E8921E36AAF3}" srcOrd="1" destOrd="0" presId="urn:microsoft.com/office/officeart/2005/8/layout/list1"/>
    <dgm:cxn modelId="{7265865A-CFA9-428A-9963-E2B084FC9AB6}" type="presParOf" srcId="{D46A4A11-528A-4C24-8551-9AE2913325C1}" destId="{40D2E911-F317-40E8-8D84-24BE54FEAEEF}" srcOrd="9" destOrd="0" presId="urn:microsoft.com/office/officeart/2005/8/layout/list1"/>
    <dgm:cxn modelId="{257B78D6-BD39-4C5B-A1FA-444EC8F89814}" type="presParOf" srcId="{D46A4A11-528A-4C24-8551-9AE2913325C1}" destId="{465665EC-1A12-437D-ADCB-4D38ABA8927C}" srcOrd="10" destOrd="0" presId="urn:microsoft.com/office/officeart/2005/8/layout/list1"/>
    <dgm:cxn modelId="{F25E97DE-E090-4042-BBEE-94EB1071E6CD}" type="presParOf" srcId="{D46A4A11-528A-4C24-8551-9AE2913325C1}" destId="{2C31FE2C-1469-4736-8F14-A97AF0929FF4}" srcOrd="11" destOrd="0" presId="urn:microsoft.com/office/officeart/2005/8/layout/list1"/>
    <dgm:cxn modelId="{D1BDFEEE-BF79-4F68-96BD-B2DE27F38916}" type="presParOf" srcId="{D46A4A11-528A-4C24-8551-9AE2913325C1}" destId="{DD549045-4E0E-4CE9-AE2C-7AFCB1FFF5B6}" srcOrd="12" destOrd="0" presId="urn:microsoft.com/office/officeart/2005/8/layout/list1"/>
    <dgm:cxn modelId="{0B7B341A-67B3-45BB-B080-4A17EC3D984D}" type="presParOf" srcId="{DD549045-4E0E-4CE9-AE2C-7AFCB1FFF5B6}" destId="{02CC953D-EFE9-44CA-91AD-13E44F9E37B7}" srcOrd="0" destOrd="0" presId="urn:microsoft.com/office/officeart/2005/8/layout/list1"/>
    <dgm:cxn modelId="{EDB9FD61-A89A-4572-9AC3-FF172735EE52}" type="presParOf" srcId="{DD549045-4E0E-4CE9-AE2C-7AFCB1FFF5B6}" destId="{C97E8B54-BC59-4BBB-A3D7-E5933E816CC4}" srcOrd="1" destOrd="0" presId="urn:microsoft.com/office/officeart/2005/8/layout/list1"/>
    <dgm:cxn modelId="{7BED961C-50BD-4910-AFE4-E9FCCA7C86F5}" type="presParOf" srcId="{D46A4A11-528A-4C24-8551-9AE2913325C1}" destId="{596555B7-EA5C-4E08-9DCF-0FFA772055D5}" srcOrd="13" destOrd="0" presId="urn:microsoft.com/office/officeart/2005/8/layout/list1"/>
    <dgm:cxn modelId="{2F1AA97C-7403-480E-AFE0-B346C02AAB1F}" type="presParOf" srcId="{D46A4A11-528A-4C24-8551-9AE2913325C1}" destId="{D2E87C3D-4B7C-4376-BD3A-A9EB623CFCA3}" srcOrd="14" destOrd="0" presId="urn:microsoft.com/office/officeart/2005/8/layout/list1"/>
    <dgm:cxn modelId="{162D55E4-E824-4BBC-8FEB-C665DFCE893A}" type="presParOf" srcId="{D46A4A11-528A-4C24-8551-9AE2913325C1}" destId="{F297B4F4-5DC0-4B64-8C0C-F8AFCB1C22E8}" srcOrd="15" destOrd="0" presId="urn:microsoft.com/office/officeart/2005/8/layout/list1"/>
    <dgm:cxn modelId="{BC210EE6-7285-440E-B66A-5C49053395F3}" type="presParOf" srcId="{D46A4A11-528A-4C24-8551-9AE2913325C1}" destId="{A517B2D1-33F1-459D-B0E5-4A1A2B8C8E1E}" srcOrd="16" destOrd="0" presId="urn:microsoft.com/office/officeart/2005/8/layout/list1"/>
    <dgm:cxn modelId="{061FE70C-37C8-4CD3-A1EE-B481CF206DCA}" type="presParOf" srcId="{A517B2D1-33F1-459D-B0E5-4A1A2B8C8E1E}" destId="{06DC2184-9FB8-47CF-B53E-6181A7528BF5}" srcOrd="0" destOrd="0" presId="urn:microsoft.com/office/officeart/2005/8/layout/list1"/>
    <dgm:cxn modelId="{26CA8477-C238-4687-9934-FA6FD63BBF15}" type="presParOf" srcId="{A517B2D1-33F1-459D-B0E5-4A1A2B8C8E1E}" destId="{96ACB972-1122-461E-92BB-DFFE5555B7B2}" srcOrd="1" destOrd="0" presId="urn:microsoft.com/office/officeart/2005/8/layout/list1"/>
    <dgm:cxn modelId="{C6DF3988-5ACE-42AF-A8F7-0431D4F3C7BC}" type="presParOf" srcId="{D46A4A11-528A-4C24-8551-9AE2913325C1}" destId="{0CE9A6B4-4BDD-423D-970C-7D65C9FD2F13}" srcOrd="17" destOrd="0" presId="urn:microsoft.com/office/officeart/2005/8/layout/list1"/>
    <dgm:cxn modelId="{EC198A3D-86FD-4B74-A347-CA78250F823A}" type="presParOf" srcId="{D46A4A11-528A-4C24-8551-9AE2913325C1}" destId="{C15128BD-5B7F-48F4-9BB1-AFA3288407A1}" srcOrd="18" destOrd="0" presId="urn:microsoft.com/office/officeart/2005/8/layout/list1"/>
    <dgm:cxn modelId="{68EB634E-470A-4BDC-B226-FA5B8E9AED0E}" type="presParOf" srcId="{D46A4A11-528A-4C24-8551-9AE2913325C1}" destId="{EC03A390-83E5-405E-BABE-52926C002A4A}" srcOrd="19" destOrd="0" presId="urn:microsoft.com/office/officeart/2005/8/layout/list1"/>
    <dgm:cxn modelId="{91301368-0886-4C68-9826-5923F31A9599}" type="presParOf" srcId="{D46A4A11-528A-4C24-8551-9AE2913325C1}" destId="{F452B2CE-22C5-4E76-AAFE-8C7DD97C8701}" srcOrd="20" destOrd="0" presId="urn:microsoft.com/office/officeart/2005/8/layout/list1"/>
    <dgm:cxn modelId="{5C342B2B-DB7D-4915-B502-A71160DEABBC}" type="presParOf" srcId="{F452B2CE-22C5-4E76-AAFE-8C7DD97C8701}" destId="{09526A15-4C60-466D-AC1A-EBCFF20C16BB}" srcOrd="0" destOrd="0" presId="urn:microsoft.com/office/officeart/2005/8/layout/list1"/>
    <dgm:cxn modelId="{2BDE4868-5942-494C-944B-B0B3D41183FA}" type="presParOf" srcId="{F452B2CE-22C5-4E76-AAFE-8C7DD97C8701}" destId="{AD8BED42-44D2-46DC-BE74-1180EAC567E7}" srcOrd="1" destOrd="0" presId="urn:microsoft.com/office/officeart/2005/8/layout/list1"/>
    <dgm:cxn modelId="{94A0532B-F72A-4BE8-A876-B7391841B5BB}" type="presParOf" srcId="{D46A4A11-528A-4C24-8551-9AE2913325C1}" destId="{8AB6E2F1-B562-4CD3-A343-6A1D5ADAE33C}" srcOrd="21" destOrd="0" presId="urn:microsoft.com/office/officeart/2005/8/layout/list1"/>
    <dgm:cxn modelId="{BE885648-E2E4-477B-A450-B361253D4E3D}" type="presParOf" srcId="{D46A4A11-528A-4C24-8551-9AE2913325C1}" destId="{08A8A227-E86B-43E7-AFC1-30D6C5EF6D52}" srcOrd="22" destOrd="0" presId="urn:microsoft.com/office/officeart/2005/8/layout/list1"/>
    <dgm:cxn modelId="{CDD38DFF-570D-4F2E-ADF3-5BBBDDF1A0F2}" type="presParOf" srcId="{D46A4A11-528A-4C24-8551-9AE2913325C1}" destId="{E6DFED25-94F5-428B-90BD-0B666B75532A}" srcOrd="23" destOrd="0" presId="urn:microsoft.com/office/officeart/2005/8/layout/list1"/>
    <dgm:cxn modelId="{A1E4ECA8-DE4E-460C-8CE4-7E9E631C7A7C}" type="presParOf" srcId="{D46A4A11-528A-4C24-8551-9AE2913325C1}" destId="{CDB1DD8B-A230-49B5-AE02-A54D434FEFE8}" srcOrd="24" destOrd="0" presId="urn:microsoft.com/office/officeart/2005/8/layout/list1"/>
    <dgm:cxn modelId="{191E9B5A-CA71-4136-8DA7-3A04848B3472}" type="presParOf" srcId="{CDB1DD8B-A230-49B5-AE02-A54D434FEFE8}" destId="{1D9CC12A-4913-4DD3-9C2F-C88D9FA163C9}" srcOrd="0" destOrd="0" presId="urn:microsoft.com/office/officeart/2005/8/layout/list1"/>
    <dgm:cxn modelId="{535AEBFD-2A50-4B8F-8810-0248B5105A72}" type="presParOf" srcId="{CDB1DD8B-A230-49B5-AE02-A54D434FEFE8}" destId="{95BB34B0-1BBB-4C90-AB7A-4C301B7875E5}" srcOrd="1" destOrd="0" presId="urn:microsoft.com/office/officeart/2005/8/layout/list1"/>
    <dgm:cxn modelId="{39041669-53B9-416F-A995-142C8010A5BE}" type="presParOf" srcId="{D46A4A11-528A-4C24-8551-9AE2913325C1}" destId="{601C7EC6-8DE8-42D4-8C63-D5DE735FE597}" srcOrd="25" destOrd="0" presId="urn:microsoft.com/office/officeart/2005/8/layout/list1"/>
    <dgm:cxn modelId="{F6CB4E3A-58D5-4BAE-BD55-E9C75DD67090}" type="presParOf" srcId="{D46A4A11-528A-4C24-8551-9AE2913325C1}" destId="{A2A27EA7-6B7C-4762-A6BA-6A2D1269BA46}" srcOrd="26" destOrd="0" presId="urn:microsoft.com/office/officeart/2005/8/layout/list1"/>
    <dgm:cxn modelId="{4BE72EED-4475-403A-9B51-92A9A5389A54}" type="presParOf" srcId="{D46A4A11-528A-4C24-8551-9AE2913325C1}" destId="{4F38D0FA-0332-41BC-9F29-D9344EB7F055}" srcOrd="27" destOrd="0" presId="urn:microsoft.com/office/officeart/2005/8/layout/list1"/>
    <dgm:cxn modelId="{28D3B5CB-F8CA-4EF8-945A-EBCC2026301A}" type="presParOf" srcId="{D46A4A11-528A-4C24-8551-9AE2913325C1}" destId="{5D9B03EC-25CA-4D71-93B8-32A636850E3A}" srcOrd="28" destOrd="0" presId="urn:microsoft.com/office/officeart/2005/8/layout/list1"/>
    <dgm:cxn modelId="{2BC6B1BD-2A10-426B-8E55-BC8B3BDBF6EC}" type="presParOf" srcId="{5D9B03EC-25CA-4D71-93B8-32A636850E3A}" destId="{81E98C8A-1CC3-4E40-9169-D96A4BDB4778}" srcOrd="0" destOrd="0" presId="urn:microsoft.com/office/officeart/2005/8/layout/list1"/>
    <dgm:cxn modelId="{4B234463-6DC4-447B-893A-B2308969FE21}" type="presParOf" srcId="{5D9B03EC-25CA-4D71-93B8-32A636850E3A}" destId="{2C640A8B-DB6E-415E-B3D8-205FCB099542}" srcOrd="1" destOrd="0" presId="urn:microsoft.com/office/officeart/2005/8/layout/list1"/>
    <dgm:cxn modelId="{E82FCB14-4843-4A59-8207-E0F351EC624D}" type="presParOf" srcId="{D46A4A11-528A-4C24-8551-9AE2913325C1}" destId="{E14A18F4-7FD6-4EFF-A8EF-5D2E71B68935}" srcOrd="29" destOrd="0" presId="urn:microsoft.com/office/officeart/2005/8/layout/list1"/>
    <dgm:cxn modelId="{92348208-E523-4C66-9ED5-BA42B7D48405}" type="presParOf" srcId="{D46A4A11-528A-4C24-8551-9AE2913325C1}" destId="{24DE2605-D77A-43C6-9C23-D3FCEBF5BBD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0D6AB19-435A-4796-B086-7147C4DB8078}">
      <dgm:prSet phldrT="[텍스트]" custT="1"/>
      <dgm:spPr/>
      <dgm:t>
        <a:bodyPr/>
        <a:lstStyle/>
        <a:p>
          <a:pPr latinLnBrk="1"/>
          <a:r>
            <a:rPr lang="ko-KR" altLang="en-US" sz="1200" b="1" spc="-150" dirty="0" smtClean="0"/>
            <a:t>로그인 시도 시에 </a:t>
          </a:r>
          <a:r>
            <a:rPr lang="en-US" altLang="ko-KR" sz="1200" b="1" spc="-150" dirty="0" smtClean="0"/>
            <a:t>DB </a:t>
          </a:r>
          <a:r>
            <a:rPr lang="ko-KR" altLang="en-US" sz="1200" b="1" spc="-150" dirty="0" smtClean="0"/>
            <a:t>접속 해당되는 정보가 있을 시에 세션에 등록 후에</a:t>
          </a:r>
          <a:r>
            <a:rPr lang="en-US" altLang="ko-KR" sz="1200" b="1" spc="-150" dirty="0" smtClean="0"/>
            <a:t>, </a:t>
          </a:r>
          <a:r>
            <a:rPr lang="ko-KR" altLang="en-US" sz="1200" b="1" spc="-150" dirty="0" smtClean="0"/>
            <a:t>메인 화면 전환</a:t>
          </a:r>
          <a:r>
            <a:rPr lang="en-US" altLang="ko-KR" sz="1200" b="1" spc="-150" dirty="0" smtClean="0"/>
            <a:t>,</a:t>
          </a:r>
        </a:p>
        <a:p>
          <a:pPr latinLnBrk="1"/>
          <a:r>
            <a:rPr lang="ko-KR" altLang="en-US" sz="1200" b="1" spc="-150" dirty="0" smtClean="0"/>
            <a:t>아닐 경우에는 다시 로그인 화면으로 이동</a:t>
          </a:r>
          <a:endParaRPr lang="ko-KR" altLang="en-US" sz="1200" b="1" spc="-150" dirty="0"/>
        </a:p>
      </dgm:t>
    </dgm:pt>
    <dgm:pt modelId="{AF62F01A-0582-461A-B1E7-33CCC5C27FFF}" type="par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FBE67FE9-16E0-412B-841B-DC83C9E5DB01}" type="sib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  <dgm:pt modelId="{EADC01D7-E126-4498-B8B5-697F6CA26F46}" type="pres">
      <dgm:prSet presAssocID="{8B83AF6A-C01D-4176-BEDE-076AE8B0DFF1}" presName="OneNode_1" presStyleLbl="node1" presStyleIdx="0" presStyleCnt="1" custScaleY="650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518A5ED-F199-4076-AD9F-8886D9613497}" type="presOf" srcId="{8B83AF6A-C01D-4176-BEDE-076AE8B0DFF1}" destId="{C53A92D0-FBD0-4480-9D1D-36DCAE136363}" srcOrd="0" destOrd="0" presId="urn:microsoft.com/office/officeart/2005/8/layout/vProcess5"/>
    <dgm:cxn modelId="{85B612E6-EFFA-4A81-98F7-BC8E91590BCD}" srcId="{8B83AF6A-C01D-4176-BEDE-076AE8B0DFF1}" destId="{E0D6AB19-435A-4796-B086-7147C4DB8078}" srcOrd="0" destOrd="0" parTransId="{AF62F01A-0582-461A-B1E7-33CCC5C27FFF}" sibTransId="{FBE67FE9-16E0-412B-841B-DC83C9E5DB01}"/>
    <dgm:cxn modelId="{F498F635-65D8-4029-B6FD-A4ABB9687EEA}" type="presOf" srcId="{E0D6AB19-435A-4796-B086-7147C4DB8078}" destId="{EADC01D7-E126-4498-B8B5-697F6CA26F46}" srcOrd="0" destOrd="0" presId="urn:microsoft.com/office/officeart/2005/8/layout/vProcess5"/>
    <dgm:cxn modelId="{AD4BC093-8FB9-41CA-B8E3-BAC21472FD21}" type="presParOf" srcId="{C53A92D0-FBD0-4480-9D1D-36DCAE136363}" destId="{B987A6D2-9C8A-430F-ACA6-3848B0DDC7AF}" srcOrd="0" destOrd="0" presId="urn:microsoft.com/office/officeart/2005/8/layout/vProcess5"/>
    <dgm:cxn modelId="{962CC69B-31E8-4A2D-9C15-A34F35D6E3D3}" type="presParOf" srcId="{C53A92D0-FBD0-4480-9D1D-36DCAE136363}" destId="{EADC01D7-E126-4498-B8B5-697F6CA26F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0D6AB19-435A-4796-B086-7147C4DB8078}">
      <dgm:prSet phldrT="[텍스트]" custT="1"/>
      <dgm:spPr/>
      <dgm:t>
        <a:bodyPr/>
        <a:lstStyle/>
        <a:p>
          <a:pPr latinLnBrk="1"/>
          <a:r>
            <a:rPr lang="ko-KR" altLang="en-US" sz="1200" b="1" spc="-150" dirty="0" smtClean="0"/>
            <a:t>쿠키를 이용하여 정보가 있는 소환사의 기록을 쿠키로 저장</a:t>
          </a:r>
          <a:r>
            <a:rPr lang="en-US" altLang="ko-KR" sz="1200" b="1" spc="-150" dirty="0" smtClean="0"/>
            <a:t>,</a:t>
          </a:r>
        </a:p>
        <a:p>
          <a:pPr latinLnBrk="1"/>
          <a:r>
            <a:rPr lang="ko-KR" altLang="en-US" sz="1200" b="1" spc="-150" dirty="0" err="1" smtClean="0"/>
            <a:t>인터셉터를</a:t>
          </a:r>
          <a:r>
            <a:rPr lang="ko-KR" altLang="en-US" sz="1200" b="1" spc="-150" dirty="0" smtClean="0"/>
            <a:t> 이용하여 최근 </a:t>
          </a:r>
          <a:r>
            <a:rPr lang="en-US" altLang="ko-KR" sz="1200" b="1" spc="-150" dirty="0" smtClean="0"/>
            <a:t>5</a:t>
          </a:r>
          <a:r>
            <a:rPr lang="ko-KR" altLang="en-US" sz="1200" b="1" spc="-150" dirty="0" smtClean="0"/>
            <a:t>개의 검색기록 표시</a:t>
          </a:r>
          <a:endParaRPr lang="ko-KR" altLang="en-US" sz="1200" b="1" spc="-150" dirty="0"/>
        </a:p>
      </dgm:t>
    </dgm:pt>
    <dgm:pt modelId="{AF62F01A-0582-461A-B1E7-33CCC5C27FFF}" type="par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FBE67FE9-16E0-412B-841B-DC83C9E5DB01}" type="sib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  <dgm:pt modelId="{83FD167E-789D-4278-AA5E-5C6D5330478C}" type="pres">
      <dgm:prSet presAssocID="{8B83AF6A-C01D-4176-BEDE-076AE8B0DFF1}" presName="OneNode_1" presStyleLbl="node1" presStyleIdx="0" presStyleCnt="1" custScaleY="760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9A0BE7-43CC-494E-906A-A33BC1C6111C}" type="presOf" srcId="{E0D6AB19-435A-4796-B086-7147C4DB8078}" destId="{83FD167E-789D-4278-AA5E-5C6D5330478C}" srcOrd="0" destOrd="0" presId="urn:microsoft.com/office/officeart/2005/8/layout/vProcess5"/>
    <dgm:cxn modelId="{85B612E6-EFFA-4A81-98F7-BC8E91590BCD}" srcId="{8B83AF6A-C01D-4176-BEDE-076AE8B0DFF1}" destId="{E0D6AB19-435A-4796-B086-7147C4DB8078}" srcOrd="0" destOrd="0" parTransId="{AF62F01A-0582-461A-B1E7-33CCC5C27FFF}" sibTransId="{FBE67FE9-16E0-412B-841B-DC83C9E5DB01}"/>
    <dgm:cxn modelId="{B199AB68-3F51-418A-8309-1444EA7CAD76}" type="presOf" srcId="{8B83AF6A-C01D-4176-BEDE-076AE8B0DFF1}" destId="{C53A92D0-FBD0-4480-9D1D-36DCAE136363}" srcOrd="0" destOrd="0" presId="urn:microsoft.com/office/officeart/2005/8/layout/vProcess5"/>
    <dgm:cxn modelId="{9712BBB4-D7FC-41A8-B5DD-4019AE2114B3}" type="presParOf" srcId="{C53A92D0-FBD0-4480-9D1D-36DCAE136363}" destId="{B987A6D2-9C8A-430F-ACA6-3848B0DDC7AF}" srcOrd="0" destOrd="0" presId="urn:microsoft.com/office/officeart/2005/8/layout/vProcess5"/>
    <dgm:cxn modelId="{985A30C2-1194-4420-9756-BE1DE0E26426}" type="presParOf" srcId="{C53A92D0-FBD0-4480-9D1D-36DCAE136363}" destId="{83FD167E-789D-4278-AA5E-5C6D5330478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0D6AB19-435A-4796-B086-7147C4DB8078}">
      <dgm:prSet phldrT="[텍스트]" custT="1"/>
      <dgm:spPr/>
      <dgm:t>
        <a:bodyPr/>
        <a:lstStyle/>
        <a:p>
          <a:pPr latinLnBrk="1"/>
          <a:r>
            <a:rPr lang="ko-KR" altLang="en-US" sz="1200" b="1" spc="-150" dirty="0" smtClean="0"/>
            <a:t>검색한 기록의 정보를 </a:t>
          </a:r>
          <a:r>
            <a:rPr lang="ko-KR" altLang="en-US" sz="1200" b="1" spc="-150" dirty="0" err="1" smtClean="0"/>
            <a:t>해쉬맵을</a:t>
          </a:r>
          <a:r>
            <a:rPr lang="ko-KR" altLang="en-US" sz="1200" b="1" spc="-150" dirty="0" smtClean="0"/>
            <a:t> 이용하여 저장</a:t>
          </a:r>
          <a:r>
            <a:rPr lang="en-US" altLang="ko-KR" sz="1200" b="1" spc="-150" dirty="0" smtClean="0"/>
            <a:t>, </a:t>
          </a:r>
          <a:r>
            <a:rPr lang="ko-KR" altLang="en-US" sz="1200" b="1" spc="-150" dirty="0" smtClean="0"/>
            <a:t>후에 같은 기록일 경우에는 </a:t>
          </a:r>
          <a:endParaRPr lang="en-US" altLang="ko-KR" sz="1200" b="1" spc="-150" dirty="0" smtClean="0"/>
        </a:p>
        <a:p>
          <a:pPr latinLnBrk="1"/>
          <a:r>
            <a:rPr lang="ko-KR" altLang="en-US" sz="1200" b="1" spc="-150" dirty="0" err="1" smtClean="0"/>
            <a:t>인터셉터에서</a:t>
          </a:r>
          <a:r>
            <a:rPr lang="ko-KR" altLang="en-US" sz="1200" b="1" spc="-150" dirty="0" smtClean="0"/>
            <a:t> </a:t>
          </a:r>
          <a:r>
            <a:rPr lang="ko-KR" altLang="en-US" sz="1200" b="1" spc="-150" dirty="0" err="1" smtClean="0"/>
            <a:t>해쉬맵에</a:t>
          </a:r>
          <a:r>
            <a:rPr lang="ko-KR" altLang="en-US" sz="1200" b="1" spc="-150" dirty="0" smtClean="0"/>
            <a:t> 있던 데이터를 전송</a:t>
          </a:r>
          <a:r>
            <a:rPr lang="en-US" altLang="ko-KR" sz="1200" b="1" spc="-150" dirty="0" smtClean="0"/>
            <a:t>(</a:t>
          </a:r>
          <a:r>
            <a:rPr lang="ko-KR" altLang="en-US" sz="1200" b="1" spc="-150" dirty="0" smtClean="0"/>
            <a:t>검색 속도 향상</a:t>
          </a:r>
          <a:r>
            <a:rPr lang="en-US" altLang="ko-KR" sz="1200" b="1" spc="-150" dirty="0" smtClean="0"/>
            <a:t>)</a:t>
          </a:r>
          <a:endParaRPr lang="ko-KR" altLang="en-US" sz="1200" b="1" spc="-150" dirty="0"/>
        </a:p>
      </dgm:t>
    </dgm:pt>
    <dgm:pt modelId="{AF62F01A-0582-461A-B1E7-33CCC5C27FFF}" type="par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FBE67FE9-16E0-412B-841B-DC83C9E5DB01}" type="sib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03D6A64C-D5C3-48CD-A374-3FF9E5D8D9AE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000" spc="-150" dirty="0" err="1" smtClean="0"/>
            <a:t>파싱</a:t>
          </a:r>
          <a:r>
            <a:rPr lang="en-US" altLang="ko-KR" sz="1000" spc="-150" dirty="0" smtClean="0"/>
            <a:t>(</a:t>
          </a:r>
          <a:r>
            <a:rPr lang="ko-KR" altLang="en-US" sz="1000" spc="-150" dirty="0" smtClean="0"/>
            <a:t>정보 추출</a:t>
          </a:r>
          <a:r>
            <a:rPr lang="en-US" altLang="ko-KR" sz="1000" spc="-150" dirty="0" smtClean="0"/>
            <a:t>)</a:t>
          </a:r>
          <a:r>
            <a:rPr lang="ko-KR" altLang="en-US" sz="1000" spc="-150" dirty="0" smtClean="0"/>
            <a:t>을 위해서는 </a:t>
          </a:r>
          <a:r>
            <a:rPr lang="en-US" altLang="ko-KR" sz="1000" spc="-150" dirty="0" smtClean="0"/>
            <a:t>JSON</a:t>
          </a:r>
          <a:r>
            <a:rPr lang="ko-KR" altLang="en-US" sz="1000" spc="-150" dirty="0" smtClean="0"/>
            <a:t>의 기본적인 구조 파악이 필수 </a:t>
          </a:r>
          <a:endParaRPr lang="en-US" altLang="ko-KR" sz="1000" spc="-150" dirty="0" smtClean="0"/>
        </a:p>
        <a:p>
          <a:pPr latinLnBrk="1">
            <a:lnSpc>
              <a:spcPct val="100000"/>
            </a:lnSpc>
          </a:pPr>
          <a:r>
            <a:rPr lang="ko-KR" altLang="en-US" sz="1000" spc="-150" dirty="0" smtClean="0"/>
            <a:t>대다수의 </a:t>
          </a:r>
          <a:r>
            <a:rPr lang="en-US" altLang="ko-KR" sz="1000" spc="-150" dirty="0" smtClean="0"/>
            <a:t>API</a:t>
          </a:r>
          <a:r>
            <a:rPr lang="ko-KR" altLang="en-US" sz="1000" spc="-150" dirty="0" smtClean="0"/>
            <a:t>는 </a:t>
          </a:r>
          <a:r>
            <a:rPr lang="en-US" altLang="ko-KR" sz="1000" spc="-150" dirty="0" smtClean="0"/>
            <a:t>JSON</a:t>
          </a:r>
          <a:r>
            <a:rPr lang="ko-KR" altLang="en-US" sz="1000" spc="-150" dirty="0" smtClean="0"/>
            <a:t>을 기반으로 구성되어 있음</a:t>
          </a:r>
          <a:endParaRPr lang="en-US" altLang="ko-KR" sz="1000" spc="-150" dirty="0" smtClean="0"/>
        </a:p>
        <a:p>
          <a:pPr latinLnBrk="1">
            <a:lnSpc>
              <a:spcPct val="100000"/>
            </a:lnSpc>
          </a:pPr>
          <a:r>
            <a:rPr lang="ko-KR" altLang="en-US" sz="1000" spc="-150" dirty="0" smtClean="0"/>
            <a:t>제공되는 정보에 맞는 </a:t>
          </a:r>
          <a:r>
            <a:rPr lang="en-US" altLang="ko-KR" sz="1000" spc="-150" dirty="0" smtClean="0"/>
            <a:t>VO</a:t>
          </a:r>
          <a:r>
            <a:rPr lang="ko-KR" altLang="en-US" sz="1000" spc="-150" dirty="0" smtClean="0"/>
            <a:t>를 생성하여 </a:t>
          </a:r>
          <a:r>
            <a:rPr lang="en-US" altLang="ko-KR" sz="1000" spc="-150" dirty="0" smtClean="0"/>
            <a:t>JSON</a:t>
          </a:r>
          <a:r>
            <a:rPr lang="ko-KR" altLang="en-US" sz="1000" spc="-150" dirty="0" smtClean="0"/>
            <a:t>과 </a:t>
          </a:r>
          <a:r>
            <a:rPr lang="en-US" altLang="ko-KR" sz="1000" spc="-150" dirty="0" smtClean="0"/>
            <a:t>VO</a:t>
          </a:r>
          <a:r>
            <a:rPr lang="ko-KR" altLang="en-US" sz="1000" spc="-150" dirty="0" smtClean="0"/>
            <a:t>를 </a:t>
          </a:r>
          <a:r>
            <a:rPr lang="ko-KR" altLang="en-US" sz="1000" spc="-150" dirty="0" err="1" smtClean="0"/>
            <a:t>맵핑하는</a:t>
          </a:r>
          <a:r>
            <a:rPr lang="ko-KR" altLang="en-US" sz="1000" spc="-150" dirty="0" smtClean="0"/>
            <a:t> 과정으로 정보를 추출</a:t>
          </a:r>
          <a:endParaRPr lang="en-US" altLang="ko-KR" sz="1000" spc="-150" dirty="0" smtClean="0"/>
        </a:p>
      </dgm:t>
    </dgm:pt>
    <dgm:pt modelId="{759E79CC-5589-45BC-9051-6DC4FFD35F63}" type="parTrans" cxnId="{DC7BD7A5-62B9-4BF1-919F-56BEE814F23F}">
      <dgm:prSet/>
      <dgm:spPr/>
      <dgm:t>
        <a:bodyPr/>
        <a:lstStyle/>
        <a:p>
          <a:pPr latinLnBrk="1"/>
          <a:endParaRPr lang="ko-KR" altLang="en-US"/>
        </a:p>
      </dgm:t>
    </dgm:pt>
    <dgm:pt modelId="{D88AC6D6-4A70-40D9-B971-254DBFCCE84D}" type="sibTrans" cxnId="{DC7BD7A5-62B9-4BF1-919F-56BEE814F23F}">
      <dgm:prSet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  <dgm:pt modelId="{E6240A62-BF5E-4D3E-94A1-EB0B0C3789F4}" type="pres">
      <dgm:prSet presAssocID="{8B83AF6A-C01D-4176-BEDE-076AE8B0DFF1}" presName="TwoNodes_1" presStyleLbl="node1" presStyleIdx="0" presStyleCnt="2" custScaleX="117647" custScaleY="717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3D5679-E4BF-4590-B25F-CC05538B2D24}" type="pres">
      <dgm:prSet presAssocID="{8B83AF6A-C01D-4176-BEDE-076AE8B0DFF1}" presName="TwoNodes_2" presStyleLbl="node1" presStyleIdx="1" presStyleCnt="2" custScaleX="117647" custLinFactNeighborX="-980" custLinFactNeighborY="-117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AE5CC-EADF-4C36-B3DF-A178C3571076}" type="pres">
      <dgm:prSet presAssocID="{8B83AF6A-C01D-4176-BEDE-076AE8B0DFF1}" presName="TwoConn_1-2" presStyleLbl="fgAccFollowNode1" presStyleIdx="0" presStyleCnt="1" custScaleX="31763" custScaleY="100000" custLinFactNeighborX="38838" custLinFactNeighborY="-265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4C5FE0-94CB-4E72-A9BD-340AB6125CA5}" type="pres">
      <dgm:prSet presAssocID="{8B83AF6A-C01D-4176-BEDE-076AE8B0DFF1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5B5297-7F90-456E-B34A-51FEBCE62052}" type="pres">
      <dgm:prSet presAssocID="{8B83AF6A-C01D-4176-BEDE-076AE8B0DFF1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3D6014-0D01-4888-BB73-91930D68097C}" type="presOf" srcId="{E0D6AB19-435A-4796-B086-7147C4DB8078}" destId="{7C4C5FE0-94CB-4E72-A9BD-340AB6125CA5}" srcOrd="1" destOrd="0" presId="urn:microsoft.com/office/officeart/2005/8/layout/vProcess5"/>
    <dgm:cxn modelId="{477D2756-2670-4D9C-877F-197E191A1DC8}" type="presOf" srcId="{8B83AF6A-C01D-4176-BEDE-076AE8B0DFF1}" destId="{C53A92D0-FBD0-4480-9D1D-36DCAE136363}" srcOrd="0" destOrd="0" presId="urn:microsoft.com/office/officeart/2005/8/layout/vProcess5"/>
    <dgm:cxn modelId="{E3C8ADFE-4780-452C-BCB6-882D4CBAA1C9}" type="presOf" srcId="{03D6A64C-D5C3-48CD-A374-3FF9E5D8D9AE}" destId="{1F5B5297-7F90-456E-B34A-51FEBCE62052}" srcOrd="1" destOrd="0" presId="urn:microsoft.com/office/officeart/2005/8/layout/vProcess5"/>
    <dgm:cxn modelId="{DC7BD7A5-62B9-4BF1-919F-56BEE814F23F}" srcId="{8B83AF6A-C01D-4176-BEDE-076AE8B0DFF1}" destId="{03D6A64C-D5C3-48CD-A374-3FF9E5D8D9AE}" srcOrd="1" destOrd="0" parTransId="{759E79CC-5589-45BC-9051-6DC4FFD35F63}" sibTransId="{D88AC6D6-4A70-40D9-B971-254DBFCCE84D}"/>
    <dgm:cxn modelId="{85B612E6-EFFA-4A81-98F7-BC8E91590BCD}" srcId="{8B83AF6A-C01D-4176-BEDE-076AE8B0DFF1}" destId="{E0D6AB19-435A-4796-B086-7147C4DB8078}" srcOrd="0" destOrd="0" parTransId="{AF62F01A-0582-461A-B1E7-33CCC5C27FFF}" sibTransId="{FBE67FE9-16E0-412B-841B-DC83C9E5DB01}"/>
    <dgm:cxn modelId="{4FD5AAAE-CA57-4A61-8590-EE00B30D0945}" type="presOf" srcId="{E0D6AB19-435A-4796-B086-7147C4DB8078}" destId="{E6240A62-BF5E-4D3E-94A1-EB0B0C3789F4}" srcOrd="0" destOrd="0" presId="urn:microsoft.com/office/officeart/2005/8/layout/vProcess5"/>
    <dgm:cxn modelId="{E61F4698-4A67-4A22-B388-61DBA0E22E3D}" type="presOf" srcId="{FBE67FE9-16E0-412B-841B-DC83C9E5DB01}" destId="{BAEAE5CC-EADF-4C36-B3DF-A178C3571076}" srcOrd="0" destOrd="0" presId="urn:microsoft.com/office/officeart/2005/8/layout/vProcess5"/>
    <dgm:cxn modelId="{D24BD7E7-104D-48B5-A7BF-2052F4567CF1}" type="presOf" srcId="{03D6A64C-D5C3-48CD-A374-3FF9E5D8D9AE}" destId="{893D5679-E4BF-4590-B25F-CC05538B2D24}" srcOrd="0" destOrd="0" presId="urn:microsoft.com/office/officeart/2005/8/layout/vProcess5"/>
    <dgm:cxn modelId="{D9FB5BA6-5CDD-43D4-9C47-970EB63DF6DB}" type="presParOf" srcId="{C53A92D0-FBD0-4480-9D1D-36DCAE136363}" destId="{B987A6D2-9C8A-430F-ACA6-3848B0DDC7AF}" srcOrd="0" destOrd="0" presId="urn:microsoft.com/office/officeart/2005/8/layout/vProcess5"/>
    <dgm:cxn modelId="{3E5F99BE-3E6D-4F43-AA06-8A9F417BD6F9}" type="presParOf" srcId="{C53A92D0-FBD0-4480-9D1D-36DCAE136363}" destId="{E6240A62-BF5E-4D3E-94A1-EB0B0C3789F4}" srcOrd="1" destOrd="0" presId="urn:microsoft.com/office/officeart/2005/8/layout/vProcess5"/>
    <dgm:cxn modelId="{918F1EAC-042C-4EBD-A9B4-F7467F638739}" type="presParOf" srcId="{C53A92D0-FBD0-4480-9D1D-36DCAE136363}" destId="{893D5679-E4BF-4590-B25F-CC05538B2D24}" srcOrd="2" destOrd="0" presId="urn:microsoft.com/office/officeart/2005/8/layout/vProcess5"/>
    <dgm:cxn modelId="{50BAD9AC-2C51-4495-8458-0C32D361C351}" type="presParOf" srcId="{C53A92D0-FBD0-4480-9D1D-36DCAE136363}" destId="{BAEAE5CC-EADF-4C36-B3DF-A178C3571076}" srcOrd="3" destOrd="0" presId="urn:microsoft.com/office/officeart/2005/8/layout/vProcess5"/>
    <dgm:cxn modelId="{7717F670-AB9E-4946-BDA7-E43164F20279}" type="presParOf" srcId="{C53A92D0-FBD0-4480-9D1D-36DCAE136363}" destId="{7C4C5FE0-94CB-4E72-A9BD-340AB6125CA5}" srcOrd="4" destOrd="0" presId="urn:microsoft.com/office/officeart/2005/8/layout/vProcess5"/>
    <dgm:cxn modelId="{08543844-D4D1-48E8-B06A-0D9CE820ACDA}" type="presParOf" srcId="{C53A92D0-FBD0-4480-9D1D-36DCAE136363}" destId="{1F5B5297-7F90-456E-B34A-51FEBCE6205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0D6AB19-435A-4796-B086-7147C4DB8078}">
      <dgm:prSet phldrT="[텍스트]" custT="1"/>
      <dgm:spPr/>
      <dgm:t>
        <a:bodyPr/>
        <a:lstStyle/>
        <a:p>
          <a:pPr latinLnBrk="1"/>
          <a:r>
            <a:rPr lang="ko-KR" altLang="en-US" sz="1200" b="1" spc="-150" dirty="0" smtClean="0"/>
            <a:t>챔피언 각각의 정보를 추출하여 </a:t>
          </a:r>
          <a:r>
            <a:rPr lang="en-US" altLang="ko-KR" sz="1200" b="1" spc="-150" dirty="0" smtClean="0"/>
            <a:t>DB</a:t>
          </a:r>
          <a:r>
            <a:rPr lang="ko-KR" altLang="en-US" sz="1200" b="1" spc="-150" dirty="0" smtClean="0"/>
            <a:t>에 저장하기 위해 </a:t>
          </a:r>
          <a:endParaRPr lang="en-US" altLang="ko-KR" sz="1200" b="1" spc="-150" dirty="0" smtClean="0"/>
        </a:p>
        <a:p>
          <a:pPr latinLnBrk="1"/>
          <a:r>
            <a:rPr lang="ko-KR" altLang="en-US" sz="1200" b="1" spc="-150" dirty="0" err="1" smtClean="0"/>
            <a:t>라이엇</a:t>
          </a:r>
          <a:r>
            <a:rPr lang="ko-KR" altLang="en-US" sz="1200" b="1" spc="-150" dirty="0" smtClean="0"/>
            <a:t> </a:t>
          </a:r>
          <a:r>
            <a:rPr lang="en-US" altLang="ko-KR" sz="1200" b="1" spc="-150" dirty="0" smtClean="0"/>
            <a:t>API</a:t>
          </a:r>
          <a:r>
            <a:rPr lang="ko-KR" altLang="en-US" sz="1200" b="1" spc="-150" dirty="0" smtClean="0"/>
            <a:t>의 </a:t>
          </a:r>
          <a:r>
            <a:rPr lang="en-US" altLang="ko-KR" sz="1200" b="1" spc="-150" dirty="0" smtClean="0"/>
            <a:t>JSON</a:t>
          </a:r>
          <a:r>
            <a:rPr lang="ko-KR" altLang="en-US" sz="1200" b="1" spc="-150" dirty="0" smtClean="0"/>
            <a:t>을 잭슨을 이용하여 </a:t>
          </a:r>
          <a:r>
            <a:rPr lang="ko-KR" altLang="en-US" sz="1200" b="1" spc="-150" dirty="0" err="1" smtClean="0"/>
            <a:t>파싱</a:t>
          </a:r>
          <a:endParaRPr lang="ko-KR" altLang="en-US" sz="1200" b="1" spc="-150" dirty="0"/>
        </a:p>
      </dgm:t>
    </dgm:pt>
    <dgm:pt modelId="{AF62F01A-0582-461A-B1E7-33CCC5C27FFF}" type="par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FBE67FE9-16E0-412B-841B-DC83C9E5DB01}" type="sib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  <dgm:pt modelId="{5FB05065-818B-4E95-9A97-3D2E865BBE7D}" type="pres">
      <dgm:prSet presAssocID="{8B83AF6A-C01D-4176-BEDE-076AE8B0DFF1}" presName="OneNode_1" presStyleLbl="node1" presStyleIdx="0" presStyleCnt="1" custScaleY="650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B612E6-EFFA-4A81-98F7-BC8E91590BCD}" srcId="{8B83AF6A-C01D-4176-BEDE-076AE8B0DFF1}" destId="{E0D6AB19-435A-4796-B086-7147C4DB8078}" srcOrd="0" destOrd="0" parTransId="{AF62F01A-0582-461A-B1E7-33CCC5C27FFF}" sibTransId="{FBE67FE9-16E0-412B-841B-DC83C9E5DB01}"/>
    <dgm:cxn modelId="{D4D5C9CF-BA5C-4245-BEBD-C27BB20A5CF7}" type="presOf" srcId="{E0D6AB19-435A-4796-B086-7147C4DB8078}" destId="{5FB05065-818B-4E95-9A97-3D2E865BBE7D}" srcOrd="0" destOrd="0" presId="urn:microsoft.com/office/officeart/2005/8/layout/vProcess5"/>
    <dgm:cxn modelId="{55FF2AA0-54E8-4C17-B1F7-6CF99DB931A0}" type="presOf" srcId="{8B83AF6A-C01D-4176-BEDE-076AE8B0DFF1}" destId="{C53A92D0-FBD0-4480-9D1D-36DCAE136363}" srcOrd="0" destOrd="0" presId="urn:microsoft.com/office/officeart/2005/8/layout/vProcess5"/>
    <dgm:cxn modelId="{497EBE0D-08C9-4128-AFEE-FBC9DC8BF33D}" type="presParOf" srcId="{C53A92D0-FBD0-4480-9D1D-36DCAE136363}" destId="{B987A6D2-9C8A-430F-ACA6-3848B0DDC7AF}" srcOrd="0" destOrd="0" presId="urn:microsoft.com/office/officeart/2005/8/layout/vProcess5"/>
    <dgm:cxn modelId="{4EAD5520-05C1-4F7B-A478-45F6A0021B6B}" type="presParOf" srcId="{C53A92D0-FBD0-4480-9D1D-36DCAE136363}" destId="{5FB05065-818B-4E95-9A97-3D2E865BBE7D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AAEA2-A522-4584-867E-9AAA6DB0E72F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BA41967-1A6C-46D9-9348-6EAB772D9D7F}">
      <dgm:prSet phldrT="[텍스트]" custT="1"/>
      <dgm:spPr/>
      <dgm:t>
        <a:bodyPr/>
        <a:lstStyle/>
        <a:p>
          <a:pPr latinLnBrk="1"/>
          <a:r>
            <a:rPr lang="ko-KR" altLang="en-US" sz="1800" b="1" spc="-300" dirty="0" err="1" smtClean="0"/>
            <a:t>잭슨을</a:t>
          </a:r>
          <a:r>
            <a:rPr lang="ko-KR" altLang="en-US" sz="1800" b="1" spc="-300" dirty="0" smtClean="0"/>
            <a:t> 이용한 </a:t>
          </a:r>
          <a:r>
            <a:rPr lang="ko-KR" altLang="en-US" sz="1800" b="1" spc="-300" dirty="0" err="1" smtClean="0"/>
            <a:t>라이엇</a:t>
          </a:r>
          <a:r>
            <a:rPr lang="ko-KR" altLang="en-US" sz="1800" b="1" spc="-300" dirty="0" smtClean="0"/>
            <a:t> </a:t>
          </a:r>
          <a:r>
            <a:rPr lang="en-US" altLang="ko-KR" sz="1800" b="1" spc="-300" dirty="0" smtClean="0"/>
            <a:t>API </a:t>
          </a:r>
          <a:r>
            <a:rPr lang="ko-KR" altLang="en-US" sz="1800" b="1" spc="-300" dirty="0" err="1" smtClean="0"/>
            <a:t>파싱을</a:t>
          </a:r>
          <a:r>
            <a:rPr lang="ko-KR" altLang="en-US" sz="1800" b="1" spc="-300" dirty="0" smtClean="0"/>
            <a:t> 이용한 전적 검색</a:t>
          </a:r>
          <a:endParaRPr lang="ko-KR" altLang="en-US" sz="1800" b="1" spc="-300" dirty="0"/>
        </a:p>
      </dgm:t>
    </dgm:pt>
    <dgm:pt modelId="{90CEF0BB-5E4B-4103-940C-4E0121E63E2F}" type="parTrans" cxnId="{048116B5-D534-460A-8141-13347B906E97}">
      <dgm:prSet/>
      <dgm:spPr/>
      <dgm:t>
        <a:bodyPr/>
        <a:lstStyle/>
        <a:p>
          <a:pPr latinLnBrk="1"/>
          <a:endParaRPr lang="ko-KR" altLang="en-US"/>
        </a:p>
      </dgm:t>
    </dgm:pt>
    <dgm:pt modelId="{B1FA1946-D2C4-454B-BD59-9A4318A0882B}" type="sibTrans" cxnId="{048116B5-D534-460A-8141-13347B906E97}">
      <dgm:prSet/>
      <dgm:spPr/>
      <dgm:t>
        <a:bodyPr/>
        <a:lstStyle/>
        <a:p>
          <a:pPr latinLnBrk="1"/>
          <a:endParaRPr lang="ko-KR" altLang="en-US"/>
        </a:p>
      </dgm:t>
    </dgm:pt>
    <dgm:pt modelId="{F1A5877C-EEE5-4E88-997A-049AD7319834}">
      <dgm:prSet phldrT="[텍스트]" custT="1"/>
      <dgm:spPr/>
      <dgm:t>
        <a:bodyPr/>
        <a:lstStyle/>
        <a:p>
          <a:pPr latinLnBrk="1"/>
          <a:r>
            <a:rPr lang="ko-KR" altLang="en-US" sz="1800" b="1" spc="-300" dirty="0" smtClean="0"/>
            <a:t>자바스크립트를 이용한 회원가입 유효성검사</a:t>
          </a:r>
          <a:endParaRPr lang="ko-KR" altLang="en-US" sz="1800" b="1" spc="-300" dirty="0"/>
        </a:p>
      </dgm:t>
    </dgm:pt>
    <dgm:pt modelId="{A0F9798B-9D48-4A45-84E7-6D346F26BF30}" type="parTrans" cxnId="{4D18C8FB-D89F-4C08-A4E8-ABAE19226890}">
      <dgm:prSet/>
      <dgm:spPr/>
      <dgm:t>
        <a:bodyPr/>
        <a:lstStyle/>
        <a:p>
          <a:pPr latinLnBrk="1"/>
          <a:endParaRPr lang="ko-KR" altLang="en-US"/>
        </a:p>
      </dgm:t>
    </dgm:pt>
    <dgm:pt modelId="{56852380-F5DD-4654-928B-303D4F0088F6}" type="sibTrans" cxnId="{4D18C8FB-D89F-4C08-A4E8-ABAE19226890}">
      <dgm:prSet/>
      <dgm:spPr/>
      <dgm:t>
        <a:bodyPr/>
        <a:lstStyle/>
        <a:p>
          <a:pPr latinLnBrk="1"/>
          <a:endParaRPr lang="ko-KR" altLang="en-US"/>
        </a:p>
      </dgm:t>
    </dgm:pt>
    <dgm:pt modelId="{93DA876E-572A-4431-9069-EB02F344C045}">
      <dgm:prSet phldrT="[텍스트]" custT="1"/>
      <dgm:spPr/>
      <dgm:t>
        <a:bodyPr/>
        <a:lstStyle/>
        <a:p>
          <a:pPr latinLnBrk="1"/>
          <a:r>
            <a:rPr lang="ko-KR" altLang="en-US" sz="1800" b="1" spc="-300" dirty="0" smtClean="0"/>
            <a:t>세션을 이용한 로그인 상태유지</a:t>
          </a:r>
          <a:endParaRPr lang="ko-KR" altLang="en-US" sz="1800" b="1" spc="-300" dirty="0"/>
        </a:p>
      </dgm:t>
    </dgm:pt>
    <dgm:pt modelId="{9F5EA4DC-36BF-4370-8CF3-35FA9E31403E}" type="parTrans" cxnId="{BD4B1034-F33B-4140-A775-C691368AB5AF}">
      <dgm:prSet/>
      <dgm:spPr/>
      <dgm:t>
        <a:bodyPr/>
        <a:lstStyle/>
        <a:p>
          <a:pPr latinLnBrk="1"/>
          <a:endParaRPr lang="ko-KR" altLang="en-US"/>
        </a:p>
      </dgm:t>
    </dgm:pt>
    <dgm:pt modelId="{727D444B-847E-4085-96B5-88E46184C05C}" type="sibTrans" cxnId="{BD4B1034-F33B-4140-A775-C691368AB5AF}">
      <dgm:prSet/>
      <dgm:spPr/>
      <dgm:t>
        <a:bodyPr/>
        <a:lstStyle/>
        <a:p>
          <a:pPr latinLnBrk="1"/>
          <a:endParaRPr lang="ko-KR" altLang="en-US"/>
        </a:p>
      </dgm:t>
    </dgm:pt>
    <dgm:pt modelId="{13F7CA7E-2984-4ACC-A116-F3CD5282BB50}">
      <dgm:prSet phldrT="[텍스트]" custT="1"/>
      <dgm:spPr/>
      <dgm:t>
        <a:bodyPr/>
        <a:lstStyle/>
        <a:p>
          <a:pPr latinLnBrk="1"/>
          <a:r>
            <a:rPr lang="ko-KR" altLang="en-US" sz="1800" b="1" spc="-300" dirty="0" smtClean="0"/>
            <a:t>쿠키를 이용한 검색기록 남기기</a:t>
          </a:r>
          <a:endParaRPr lang="ko-KR" altLang="en-US" sz="1800" b="1" spc="-300" dirty="0"/>
        </a:p>
      </dgm:t>
    </dgm:pt>
    <dgm:pt modelId="{7AD54AB6-B52B-40A7-B60E-DC21C7ACC633}" type="parTrans" cxnId="{03742AB8-6BE7-4A48-B2DF-A7414CCB42B1}">
      <dgm:prSet/>
      <dgm:spPr/>
      <dgm:t>
        <a:bodyPr/>
        <a:lstStyle/>
        <a:p>
          <a:pPr latinLnBrk="1"/>
          <a:endParaRPr lang="ko-KR" altLang="en-US"/>
        </a:p>
      </dgm:t>
    </dgm:pt>
    <dgm:pt modelId="{285882CA-2A66-496B-8161-78909FEEF2B6}" type="sibTrans" cxnId="{03742AB8-6BE7-4A48-B2DF-A7414CCB42B1}">
      <dgm:prSet/>
      <dgm:spPr/>
      <dgm:t>
        <a:bodyPr/>
        <a:lstStyle/>
        <a:p>
          <a:pPr latinLnBrk="1"/>
          <a:endParaRPr lang="ko-KR" altLang="en-US"/>
        </a:p>
      </dgm:t>
    </dgm:pt>
    <dgm:pt modelId="{B60E233C-ADC2-453C-9152-024030006388}">
      <dgm:prSet phldrT="[텍스트]" custT="1"/>
      <dgm:spPr/>
      <dgm:t>
        <a:bodyPr/>
        <a:lstStyle/>
        <a:p>
          <a:pPr latinLnBrk="1"/>
          <a:r>
            <a:rPr lang="ko-KR" altLang="en-US" sz="1800" b="1" spc="-300" dirty="0" err="1" smtClean="0"/>
            <a:t>해쉬맵과</a:t>
          </a:r>
          <a:r>
            <a:rPr lang="ko-KR" altLang="en-US" sz="1800" b="1" spc="-300" dirty="0" smtClean="0"/>
            <a:t> 세션을 이용한 검색한 내용 저장</a:t>
          </a:r>
          <a:endParaRPr lang="ko-KR" altLang="en-US" sz="1800" b="1" spc="-300" dirty="0"/>
        </a:p>
      </dgm:t>
    </dgm:pt>
    <dgm:pt modelId="{998CEC4C-4F25-42A5-8F2A-3BD822C21E25}" type="parTrans" cxnId="{29B41648-1EB6-42B2-A797-645DD71739E4}">
      <dgm:prSet/>
      <dgm:spPr/>
      <dgm:t>
        <a:bodyPr/>
        <a:lstStyle/>
        <a:p>
          <a:pPr latinLnBrk="1"/>
          <a:endParaRPr lang="ko-KR" altLang="en-US"/>
        </a:p>
      </dgm:t>
    </dgm:pt>
    <dgm:pt modelId="{7BFD7DB1-6A98-48E6-923F-76C95EF60A3D}" type="sibTrans" cxnId="{29B41648-1EB6-42B2-A797-645DD71739E4}">
      <dgm:prSet/>
      <dgm:spPr/>
      <dgm:t>
        <a:bodyPr/>
        <a:lstStyle/>
        <a:p>
          <a:pPr latinLnBrk="1"/>
          <a:endParaRPr lang="ko-KR" altLang="en-US"/>
        </a:p>
      </dgm:t>
    </dgm:pt>
    <dgm:pt modelId="{64D87C23-5FDA-41B1-87EB-090BA2E50D57}">
      <dgm:prSet phldrT="[텍스트]" custT="1"/>
      <dgm:spPr/>
      <dgm:t>
        <a:bodyPr/>
        <a:lstStyle/>
        <a:p>
          <a:pPr latinLnBrk="1"/>
          <a:r>
            <a:rPr lang="ko-KR" altLang="en-US" sz="1800" b="1" spc="-300" dirty="0" err="1" smtClean="0"/>
            <a:t>페이징을</a:t>
          </a:r>
          <a:r>
            <a:rPr lang="ko-KR" altLang="en-US" sz="1800" b="1" spc="-300" dirty="0" smtClean="0"/>
            <a:t> 응용한 전적 </a:t>
          </a:r>
          <a:r>
            <a:rPr lang="ko-KR" altLang="en-US" sz="1800" b="1" spc="-300" dirty="0" err="1" smtClean="0"/>
            <a:t>더보기</a:t>
          </a:r>
          <a:endParaRPr lang="ko-KR" altLang="en-US" sz="1800" b="1" spc="-300" dirty="0"/>
        </a:p>
      </dgm:t>
    </dgm:pt>
    <dgm:pt modelId="{0405B338-66ED-4522-98B0-126613669EAC}" type="parTrans" cxnId="{19256BFB-7FA6-44D8-BB61-CF150A892795}">
      <dgm:prSet/>
      <dgm:spPr/>
      <dgm:t>
        <a:bodyPr/>
        <a:lstStyle/>
        <a:p>
          <a:pPr latinLnBrk="1"/>
          <a:endParaRPr lang="ko-KR" altLang="en-US"/>
        </a:p>
      </dgm:t>
    </dgm:pt>
    <dgm:pt modelId="{41E6CE0E-A308-4725-B3D9-3423A811D8A8}" type="sibTrans" cxnId="{19256BFB-7FA6-44D8-BB61-CF150A892795}">
      <dgm:prSet/>
      <dgm:spPr/>
      <dgm:t>
        <a:bodyPr/>
        <a:lstStyle/>
        <a:p>
          <a:pPr latinLnBrk="1"/>
          <a:endParaRPr lang="ko-KR" altLang="en-US"/>
        </a:p>
      </dgm:t>
    </dgm:pt>
    <dgm:pt modelId="{7F83FF02-E921-40F6-B052-4CE5EE4C0E0C}">
      <dgm:prSet phldrT="[텍스트]" custT="1"/>
      <dgm:spPr/>
      <dgm:t>
        <a:bodyPr/>
        <a:lstStyle/>
        <a:p>
          <a:pPr latinLnBrk="1"/>
          <a:r>
            <a:rPr lang="ko-KR" altLang="en-US" sz="1800" b="1" spc="-300" dirty="0" err="1" smtClean="0"/>
            <a:t>라이엇</a:t>
          </a:r>
          <a:r>
            <a:rPr lang="ko-KR" altLang="en-US" sz="1800" b="1" spc="-300" dirty="0" smtClean="0"/>
            <a:t> </a:t>
          </a:r>
          <a:r>
            <a:rPr lang="en-US" altLang="ko-KR" sz="1800" b="1" spc="-300" dirty="0" smtClean="0"/>
            <a:t>API </a:t>
          </a:r>
          <a:r>
            <a:rPr lang="ko-KR" altLang="en-US" sz="1800" b="1" spc="-300" dirty="0" err="1" smtClean="0"/>
            <a:t>파싱을</a:t>
          </a:r>
          <a:r>
            <a:rPr lang="ko-KR" altLang="en-US" sz="1800" b="1" spc="-300" dirty="0" smtClean="0"/>
            <a:t> 이용한 챔피언 정보</a:t>
          </a:r>
          <a:endParaRPr lang="ko-KR" altLang="en-US" sz="1800" b="1" spc="-300" dirty="0"/>
        </a:p>
      </dgm:t>
    </dgm:pt>
    <dgm:pt modelId="{621653E5-9E7D-46F2-857F-154EC3228F11}" type="parTrans" cxnId="{7E66A411-F279-4173-805A-12DBDEE3E162}">
      <dgm:prSet/>
      <dgm:spPr/>
      <dgm:t>
        <a:bodyPr/>
        <a:lstStyle/>
        <a:p>
          <a:pPr latinLnBrk="1"/>
          <a:endParaRPr lang="ko-KR" altLang="en-US"/>
        </a:p>
      </dgm:t>
    </dgm:pt>
    <dgm:pt modelId="{DE343394-030C-48D3-A84A-BDCE402510C1}" type="sibTrans" cxnId="{7E66A411-F279-4173-805A-12DBDEE3E162}">
      <dgm:prSet/>
      <dgm:spPr/>
      <dgm:t>
        <a:bodyPr/>
        <a:lstStyle/>
        <a:p>
          <a:pPr latinLnBrk="1"/>
          <a:endParaRPr lang="ko-KR" altLang="en-US"/>
        </a:p>
      </dgm:t>
    </dgm:pt>
    <dgm:pt modelId="{171E8173-BC66-431A-9DC9-39B53BE05478}" type="pres">
      <dgm:prSet presAssocID="{0DDAAEA2-A522-4584-867E-9AAA6DB0E7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885F2-BCB3-4A5C-9C3C-17D62B27AFF5}" type="pres">
      <dgm:prSet presAssocID="{5BA41967-1A6C-46D9-9348-6EAB772D9D7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BC1E05-86A0-4408-9BE8-F270D73928D4}" type="pres">
      <dgm:prSet presAssocID="{B1FA1946-D2C4-454B-BD59-9A4318A0882B}" presName="spacer" presStyleCnt="0"/>
      <dgm:spPr/>
    </dgm:pt>
    <dgm:pt modelId="{ACBE6E7B-FA08-46F4-B1B4-9AD05ECD6A25}" type="pres">
      <dgm:prSet presAssocID="{F1A5877C-EEE5-4E88-997A-049AD731983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D3CB8-A57B-4418-9C17-55EF9B528AF7}" type="pres">
      <dgm:prSet presAssocID="{56852380-F5DD-4654-928B-303D4F0088F6}" presName="spacer" presStyleCnt="0"/>
      <dgm:spPr/>
    </dgm:pt>
    <dgm:pt modelId="{98718A17-C6D3-4C58-B91E-2F86753C9AEF}" type="pres">
      <dgm:prSet presAssocID="{93DA876E-572A-4431-9069-EB02F344C04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379FE-16BE-46B8-9A47-728AF384E808}" type="pres">
      <dgm:prSet presAssocID="{727D444B-847E-4085-96B5-88E46184C05C}" presName="spacer" presStyleCnt="0"/>
      <dgm:spPr/>
    </dgm:pt>
    <dgm:pt modelId="{D8D41E89-F319-4816-AC31-BC078D85B5D1}" type="pres">
      <dgm:prSet presAssocID="{13F7CA7E-2984-4ACC-A116-F3CD5282BB5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032DA7-E718-4853-A749-4E2770B6433D}" type="pres">
      <dgm:prSet presAssocID="{285882CA-2A66-496B-8161-78909FEEF2B6}" presName="spacer" presStyleCnt="0"/>
      <dgm:spPr/>
    </dgm:pt>
    <dgm:pt modelId="{CAAA3E55-7061-40FE-A509-8C1F34BD1714}" type="pres">
      <dgm:prSet presAssocID="{B60E233C-ADC2-453C-9152-02403000638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B8618F-11FF-49FD-9E29-CDC26DECE182}" type="pres">
      <dgm:prSet presAssocID="{7BFD7DB1-6A98-48E6-923F-76C95EF60A3D}" presName="spacer" presStyleCnt="0"/>
      <dgm:spPr/>
    </dgm:pt>
    <dgm:pt modelId="{12A22512-96CC-4C96-AFE5-8072172A28D0}" type="pres">
      <dgm:prSet presAssocID="{64D87C23-5FDA-41B1-87EB-090BA2E50D5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72D96-8A8E-4A50-8A7E-EEC5FC541BAA}" type="pres">
      <dgm:prSet presAssocID="{41E6CE0E-A308-4725-B3D9-3423A811D8A8}" presName="spacer" presStyleCnt="0"/>
      <dgm:spPr/>
    </dgm:pt>
    <dgm:pt modelId="{F320EEE8-5A72-402E-9346-CFB9F795EF57}" type="pres">
      <dgm:prSet presAssocID="{7F83FF02-E921-40F6-B052-4CE5EE4C0E0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46DA8AB-F832-4B68-8D3B-1A1DFD4B1803}" type="presOf" srcId="{64D87C23-5FDA-41B1-87EB-090BA2E50D57}" destId="{12A22512-96CC-4C96-AFE5-8072172A28D0}" srcOrd="0" destOrd="0" presId="urn:microsoft.com/office/officeart/2005/8/layout/vList2"/>
    <dgm:cxn modelId="{29B41648-1EB6-42B2-A797-645DD71739E4}" srcId="{0DDAAEA2-A522-4584-867E-9AAA6DB0E72F}" destId="{B60E233C-ADC2-453C-9152-024030006388}" srcOrd="4" destOrd="0" parTransId="{998CEC4C-4F25-42A5-8F2A-3BD822C21E25}" sibTransId="{7BFD7DB1-6A98-48E6-923F-76C95EF60A3D}"/>
    <dgm:cxn modelId="{19256BFB-7FA6-44D8-BB61-CF150A892795}" srcId="{0DDAAEA2-A522-4584-867E-9AAA6DB0E72F}" destId="{64D87C23-5FDA-41B1-87EB-090BA2E50D57}" srcOrd="5" destOrd="0" parTransId="{0405B338-66ED-4522-98B0-126613669EAC}" sibTransId="{41E6CE0E-A308-4725-B3D9-3423A811D8A8}"/>
    <dgm:cxn modelId="{170439E7-1237-47E4-98C2-A3AC07D9A1E9}" type="presOf" srcId="{5BA41967-1A6C-46D9-9348-6EAB772D9D7F}" destId="{BD6885F2-BCB3-4A5C-9C3C-17D62B27AFF5}" srcOrd="0" destOrd="0" presId="urn:microsoft.com/office/officeart/2005/8/layout/vList2"/>
    <dgm:cxn modelId="{BB332A44-4F59-4009-93C8-E53CB1C3227E}" type="presOf" srcId="{93DA876E-572A-4431-9069-EB02F344C045}" destId="{98718A17-C6D3-4C58-B91E-2F86753C9AEF}" srcOrd="0" destOrd="0" presId="urn:microsoft.com/office/officeart/2005/8/layout/vList2"/>
    <dgm:cxn modelId="{CC5E0B98-7C5A-4442-88E6-0359876EB2BE}" type="presOf" srcId="{0DDAAEA2-A522-4584-867E-9AAA6DB0E72F}" destId="{171E8173-BC66-431A-9DC9-39B53BE05478}" srcOrd="0" destOrd="0" presId="urn:microsoft.com/office/officeart/2005/8/layout/vList2"/>
    <dgm:cxn modelId="{7E66A411-F279-4173-805A-12DBDEE3E162}" srcId="{0DDAAEA2-A522-4584-867E-9AAA6DB0E72F}" destId="{7F83FF02-E921-40F6-B052-4CE5EE4C0E0C}" srcOrd="6" destOrd="0" parTransId="{621653E5-9E7D-46F2-857F-154EC3228F11}" sibTransId="{DE343394-030C-48D3-A84A-BDCE402510C1}"/>
    <dgm:cxn modelId="{F40B584D-94C9-4856-A319-3675613E1B9F}" type="presOf" srcId="{B60E233C-ADC2-453C-9152-024030006388}" destId="{CAAA3E55-7061-40FE-A509-8C1F34BD1714}" srcOrd="0" destOrd="0" presId="urn:microsoft.com/office/officeart/2005/8/layout/vList2"/>
    <dgm:cxn modelId="{8A10B280-6501-4519-9266-A81EC2C8281A}" type="presOf" srcId="{13F7CA7E-2984-4ACC-A116-F3CD5282BB50}" destId="{D8D41E89-F319-4816-AC31-BC078D85B5D1}" srcOrd="0" destOrd="0" presId="urn:microsoft.com/office/officeart/2005/8/layout/vList2"/>
    <dgm:cxn modelId="{9078C5B8-7374-471B-AB81-F422D4A27ACB}" type="presOf" srcId="{7F83FF02-E921-40F6-B052-4CE5EE4C0E0C}" destId="{F320EEE8-5A72-402E-9346-CFB9F795EF57}" srcOrd="0" destOrd="0" presId="urn:microsoft.com/office/officeart/2005/8/layout/vList2"/>
    <dgm:cxn modelId="{9F6BE9BE-9504-4263-861A-7E2F48BAFEF2}" type="presOf" srcId="{F1A5877C-EEE5-4E88-997A-049AD7319834}" destId="{ACBE6E7B-FA08-46F4-B1B4-9AD05ECD6A25}" srcOrd="0" destOrd="0" presId="urn:microsoft.com/office/officeart/2005/8/layout/vList2"/>
    <dgm:cxn modelId="{4D18C8FB-D89F-4C08-A4E8-ABAE19226890}" srcId="{0DDAAEA2-A522-4584-867E-9AAA6DB0E72F}" destId="{F1A5877C-EEE5-4E88-997A-049AD7319834}" srcOrd="1" destOrd="0" parTransId="{A0F9798B-9D48-4A45-84E7-6D346F26BF30}" sibTransId="{56852380-F5DD-4654-928B-303D4F0088F6}"/>
    <dgm:cxn modelId="{03742AB8-6BE7-4A48-B2DF-A7414CCB42B1}" srcId="{0DDAAEA2-A522-4584-867E-9AAA6DB0E72F}" destId="{13F7CA7E-2984-4ACC-A116-F3CD5282BB50}" srcOrd="3" destOrd="0" parTransId="{7AD54AB6-B52B-40A7-B60E-DC21C7ACC633}" sibTransId="{285882CA-2A66-496B-8161-78909FEEF2B6}"/>
    <dgm:cxn modelId="{BD4B1034-F33B-4140-A775-C691368AB5AF}" srcId="{0DDAAEA2-A522-4584-867E-9AAA6DB0E72F}" destId="{93DA876E-572A-4431-9069-EB02F344C045}" srcOrd="2" destOrd="0" parTransId="{9F5EA4DC-36BF-4370-8CF3-35FA9E31403E}" sibTransId="{727D444B-847E-4085-96B5-88E46184C05C}"/>
    <dgm:cxn modelId="{048116B5-D534-460A-8141-13347B906E97}" srcId="{0DDAAEA2-A522-4584-867E-9AAA6DB0E72F}" destId="{5BA41967-1A6C-46D9-9348-6EAB772D9D7F}" srcOrd="0" destOrd="0" parTransId="{90CEF0BB-5E4B-4103-940C-4E0121E63E2F}" sibTransId="{B1FA1946-D2C4-454B-BD59-9A4318A0882B}"/>
    <dgm:cxn modelId="{170400AB-032E-4BA3-AE52-D7C27724FC8E}" type="presParOf" srcId="{171E8173-BC66-431A-9DC9-39B53BE05478}" destId="{BD6885F2-BCB3-4A5C-9C3C-17D62B27AFF5}" srcOrd="0" destOrd="0" presId="urn:microsoft.com/office/officeart/2005/8/layout/vList2"/>
    <dgm:cxn modelId="{AB91D297-09BF-423C-B09A-6B1111CD2E64}" type="presParOf" srcId="{171E8173-BC66-431A-9DC9-39B53BE05478}" destId="{79BC1E05-86A0-4408-9BE8-F270D73928D4}" srcOrd="1" destOrd="0" presId="urn:microsoft.com/office/officeart/2005/8/layout/vList2"/>
    <dgm:cxn modelId="{9689CB6C-2B7B-434B-AC66-6C3715345942}" type="presParOf" srcId="{171E8173-BC66-431A-9DC9-39B53BE05478}" destId="{ACBE6E7B-FA08-46F4-B1B4-9AD05ECD6A25}" srcOrd="2" destOrd="0" presId="urn:microsoft.com/office/officeart/2005/8/layout/vList2"/>
    <dgm:cxn modelId="{DED5774B-5EB2-418A-9893-FB758C018557}" type="presParOf" srcId="{171E8173-BC66-431A-9DC9-39B53BE05478}" destId="{873D3CB8-A57B-4418-9C17-55EF9B528AF7}" srcOrd="3" destOrd="0" presId="urn:microsoft.com/office/officeart/2005/8/layout/vList2"/>
    <dgm:cxn modelId="{121DC277-CAD0-4CBD-B45D-539536DB9681}" type="presParOf" srcId="{171E8173-BC66-431A-9DC9-39B53BE05478}" destId="{98718A17-C6D3-4C58-B91E-2F86753C9AEF}" srcOrd="4" destOrd="0" presId="urn:microsoft.com/office/officeart/2005/8/layout/vList2"/>
    <dgm:cxn modelId="{60B5FA64-B23A-468A-BF58-F49627F818F9}" type="presParOf" srcId="{171E8173-BC66-431A-9DC9-39B53BE05478}" destId="{D72379FE-16BE-46B8-9A47-728AF384E808}" srcOrd="5" destOrd="0" presId="urn:microsoft.com/office/officeart/2005/8/layout/vList2"/>
    <dgm:cxn modelId="{B7E48201-A34D-40D3-9C6B-7679C1D7BAB9}" type="presParOf" srcId="{171E8173-BC66-431A-9DC9-39B53BE05478}" destId="{D8D41E89-F319-4816-AC31-BC078D85B5D1}" srcOrd="6" destOrd="0" presId="urn:microsoft.com/office/officeart/2005/8/layout/vList2"/>
    <dgm:cxn modelId="{FD000DF3-3C26-4B12-980E-6D65E5071E76}" type="presParOf" srcId="{171E8173-BC66-431A-9DC9-39B53BE05478}" destId="{6E032DA7-E718-4853-A749-4E2770B6433D}" srcOrd="7" destOrd="0" presId="urn:microsoft.com/office/officeart/2005/8/layout/vList2"/>
    <dgm:cxn modelId="{9136F29E-8F9E-4AF0-83E1-CC5D697F3A8E}" type="presParOf" srcId="{171E8173-BC66-431A-9DC9-39B53BE05478}" destId="{CAAA3E55-7061-40FE-A509-8C1F34BD1714}" srcOrd="8" destOrd="0" presId="urn:microsoft.com/office/officeart/2005/8/layout/vList2"/>
    <dgm:cxn modelId="{D1DC1FE3-00AC-484C-8F3C-85B1E1241DEE}" type="presParOf" srcId="{171E8173-BC66-431A-9DC9-39B53BE05478}" destId="{63B8618F-11FF-49FD-9E29-CDC26DECE182}" srcOrd="9" destOrd="0" presId="urn:microsoft.com/office/officeart/2005/8/layout/vList2"/>
    <dgm:cxn modelId="{226D0015-C3D1-4EC4-BD11-9E04E146955E}" type="presParOf" srcId="{171E8173-BC66-431A-9DC9-39B53BE05478}" destId="{12A22512-96CC-4C96-AFE5-8072172A28D0}" srcOrd="10" destOrd="0" presId="urn:microsoft.com/office/officeart/2005/8/layout/vList2"/>
    <dgm:cxn modelId="{F7DB2EF4-CD63-4166-8CE5-BF68E55A6980}" type="presParOf" srcId="{171E8173-BC66-431A-9DC9-39B53BE05478}" destId="{DD772D96-8A8E-4A50-8A7E-EEC5FC541BAA}" srcOrd="11" destOrd="0" presId="urn:microsoft.com/office/officeart/2005/8/layout/vList2"/>
    <dgm:cxn modelId="{BAE17FAF-212D-4AB2-91BE-F6048476B2F6}" type="presParOf" srcId="{171E8173-BC66-431A-9DC9-39B53BE05478}" destId="{F320EEE8-5A72-402E-9346-CFB9F795EF5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E3C76-53CB-444D-9187-A13503C60101}" type="doc">
      <dgm:prSet loTypeId="urn:microsoft.com/office/officeart/2005/8/layout/vList6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389F301-E463-4EF8-AF63-B7BE61B2984C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10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26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5F7DEE99-07A9-44C5-BA53-7781F7464377}" type="parTrans" cxnId="{67B3C3D8-133A-4092-A7EF-B2632FF1A50F}">
      <dgm:prSet/>
      <dgm:spPr/>
      <dgm:t>
        <a:bodyPr/>
        <a:lstStyle/>
        <a:p>
          <a:pPr latinLnBrk="1"/>
          <a:endParaRPr lang="ko-KR" altLang="en-US"/>
        </a:p>
      </dgm:t>
    </dgm:pt>
    <dgm:pt modelId="{40B1AF97-C3C7-4672-BB18-F6D96AF31058}" type="sibTrans" cxnId="{67B3C3D8-133A-4092-A7EF-B2632FF1A50F}">
      <dgm:prSet/>
      <dgm:spPr/>
      <dgm:t>
        <a:bodyPr/>
        <a:lstStyle/>
        <a:p>
          <a:pPr latinLnBrk="1"/>
          <a:endParaRPr lang="ko-KR" altLang="en-US"/>
        </a:p>
      </dgm:t>
    </dgm:pt>
    <dgm:pt modelId="{15D64C4A-E80C-4156-A919-D157B390883F}">
      <dgm:prSet phldrT="[텍스트]" custT="1"/>
      <dgm:spPr/>
      <dgm:t>
        <a:bodyPr/>
        <a:lstStyle/>
        <a:p>
          <a:pPr latinLnBrk="1"/>
          <a:r>
            <a:rPr lang="ko-KR" altLang="en-US" sz="1200" spc="-150" dirty="0" smtClean="0"/>
            <a:t>데이터베이스 구축 및 </a:t>
          </a:r>
          <a:r>
            <a:rPr lang="ko-KR" altLang="en-US" sz="1200" spc="-150" dirty="0" err="1" smtClean="0"/>
            <a:t>마이바티스를</a:t>
          </a:r>
          <a:r>
            <a:rPr lang="ko-KR" altLang="en-US" sz="1200" spc="-150" dirty="0" smtClean="0"/>
            <a:t> 이용한 </a:t>
          </a:r>
          <a:r>
            <a:rPr lang="ko-KR" altLang="en-US" sz="1200" spc="-150" dirty="0" err="1" smtClean="0"/>
            <a:t>컨넥션</a:t>
          </a:r>
          <a:r>
            <a:rPr lang="ko-KR" altLang="en-US" sz="1200" spc="-150" dirty="0" smtClean="0"/>
            <a:t> 연결</a:t>
          </a:r>
          <a:endParaRPr lang="ko-KR" altLang="en-US" sz="1200" spc="-150" dirty="0"/>
        </a:p>
      </dgm:t>
    </dgm:pt>
    <dgm:pt modelId="{3B2ED15E-20B0-4E0C-AEB3-CC2D2609F42A}" type="parTrans" cxnId="{64C8EBF1-7EBF-413F-B97B-7CDBFE532043}">
      <dgm:prSet/>
      <dgm:spPr/>
      <dgm:t>
        <a:bodyPr/>
        <a:lstStyle/>
        <a:p>
          <a:pPr latinLnBrk="1"/>
          <a:endParaRPr lang="ko-KR" altLang="en-US"/>
        </a:p>
      </dgm:t>
    </dgm:pt>
    <dgm:pt modelId="{2398A5A8-EB83-4658-BF95-60650EA67228}" type="sibTrans" cxnId="{64C8EBF1-7EBF-413F-B97B-7CDBFE532043}">
      <dgm:prSet/>
      <dgm:spPr/>
      <dgm:t>
        <a:bodyPr/>
        <a:lstStyle/>
        <a:p>
          <a:pPr latinLnBrk="1"/>
          <a:endParaRPr lang="ko-KR" altLang="en-US"/>
        </a:p>
      </dgm:t>
    </dgm:pt>
    <dgm:pt modelId="{170FC26A-0E18-4E2D-AF12-D0E71CFD4E5E}">
      <dgm:prSet phldrT="[텍스트]" custT="1"/>
      <dgm:spPr/>
      <dgm:t>
        <a:bodyPr/>
        <a:lstStyle/>
        <a:p>
          <a:pPr latinLnBrk="1"/>
          <a:r>
            <a:rPr lang="ko-KR" altLang="en-US" sz="1200" spc="-150" dirty="0" smtClean="0"/>
            <a:t>기본적인 </a:t>
          </a:r>
          <a:r>
            <a:rPr lang="en-US" altLang="ko-KR" sz="1200" spc="-150" dirty="0" smtClean="0"/>
            <a:t>JSP </a:t>
          </a:r>
          <a:r>
            <a:rPr lang="ko-KR" altLang="en-US" sz="1200" spc="-150" dirty="0" err="1" smtClean="0"/>
            <a:t>뷰</a:t>
          </a:r>
          <a:r>
            <a:rPr lang="ko-KR" altLang="en-US" sz="1200" spc="-150" dirty="0" smtClean="0"/>
            <a:t> 구현</a:t>
          </a:r>
          <a:endParaRPr lang="ko-KR" altLang="en-US" sz="1200" spc="-150" dirty="0"/>
        </a:p>
      </dgm:t>
    </dgm:pt>
    <dgm:pt modelId="{E8A23D78-3759-4603-95BD-2E1114781EFB}" type="parTrans" cxnId="{10D51C31-E63E-40BE-8227-60E1B6AA5076}">
      <dgm:prSet/>
      <dgm:spPr/>
      <dgm:t>
        <a:bodyPr/>
        <a:lstStyle/>
        <a:p>
          <a:pPr latinLnBrk="1"/>
          <a:endParaRPr lang="ko-KR" altLang="en-US"/>
        </a:p>
      </dgm:t>
    </dgm:pt>
    <dgm:pt modelId="{270B4BA3-440C-4FF5-9B0F-64AFA08F8EE9}" type="sibTrans" cxnId="{10D51C31-E63E-40BE-8227-60E1B6AA5076}">
      <dgm:prSet/>
      <dgm:spPr/>
      <dgm:t>
        <a:bodyPr/>
        <a:lstStyle/>
        <a:p>
          <a:pPr latinLnBrk="1"/>
          <a:endParaRPr lang="ko-KR" altLang="en-US"/>
        </a:p>
      </dgm:t>
    </dgm:pt>
    <dgm:pt modelId="{48550F0D-EC7A-4166-ACEE-83978CA35FAF}">
      <dgm:prSet phldrT="[텍스트]" custT="1"/>
      <dgm:spPr/>
      <dgm:t>
        <a:bodyPr/>
        <a:lstStyle/>
        <a:p>
          <a:pPr latinLnBrk="1"/>
          <a:r>
            <a:rPr lang="ko-KR" altLang="en-US" sz="1200" spc="-150" dirty="0" smtClean="0"/>
            <a:t>기본적인 컨트롤러</a:t>
          </a:r>
          <a:r>
            <a:rPr lang="en-US" altLang="ko-KR" sz="1200" spc="-150" dirty="0" smtClean="0"/>
            <a:t>, </a:t>
          </a:r>
          <a:r>
            <a:rPr lang="ko-KR" altLang="en-US" sz="1200" spc="-150" dirty="0" err="1" smtClean="0"/>
            <a:t>인터셉터</a:t>
          </a:r>
          <a:r>
            <a:rPr lang="en-US" altLang="ko-KR" sz="1200" spc="-150" dirty="0" smtClean="0"/>
            <a:t>, </a:t>
          </a:r>
          <a:r>
            <a:rPr lang="ko-KR" altLang="en-US" sz="1200" spc="-150" dirty="0" err="1" smtClean="0"/>
            <a:t>서비스단</a:t>
          </a:r>
          <a:r>
            <a:rPr lang="ko-KR" altLang="en-US" sz="1200" spc="-150" dirty="0" smtClean="0"/>
            <a:t> 구현</a:t>
          </a:r>
          <a:endParaRPr lang="ko-KR" altLang="en-US" sz="1200" spc="-150" dirty="0"/>
        </a:p>
      </dgm:t>
    </dgm:pt>
    <dgm:pt modelId="{C1355BC3-80C5-4D6A-A317-61BA72C0B7E8}" type="parTrans" cxnId="{1B6FC391-5BD5-4EB4-8998-2E5E6F1A2301}">
      <dgm:prSet/>
      <dgm:spPr/>
      <dgm:t>
        <a:bodyPr/>
        <a:lstStyle/>
        <a:p>
          <a:pPr latinLnBrk="1"/>
          <a:endParaRPr lang="ko-KR" altLang="en-US"/>
        </a:p>
      </dgm:t>
    </dgm:pt>
    <dgm:pt modelId="{64D26F8D-B099-4105-921F-6360D6052721}" type="sibTrans" cxnId="{1B6FC391-5BD5-4EB4-8998-2E5E6F1A2301}">
      <dgm:prSet/>
      <dgm:spPr/>
      <dgm:t>
        <a:bodyPr/>
        <a:lstStyle/>
        <a:p>
          <a:pPr latinLnBrk="1"/>
          <a:endParaRPr lang="ko-KR" altLang="en-US"/>
        </a:p>
      </dgm:t>
    </dgm:pt>
    <dgm:pt modelId="{D8F58FA0-B22D-4DBF-A6B0-6F60A842CC7D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10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29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1CB80167-D2B1-460B-AD57-45A10D9F5426}" type="parTrans" cxnId="{52BB4C52-7C41-4909-838F-3DE011460FCD}">
      <dgm:prSet/>
      <dgm:spPr/>
      <dgm:t>
        <a:bodyPr/>
        <a:lstStyle/>
        <a:p>
          <a:pPr latinLnBrk="1"/>
          <a:endParaRPr lang="ko-KR" altLang="en-US"/>
        </a:p>
      </dgm:t>
    </dgm:pt>
    <dgm:pt modelId="{61AEE123-3B76-43E3-BC52-EBEEA6B5045F}" type="sibTrans" cxnId="{52BB4C52-7C41-4909-838F-3DE011460FCD}">
      <dgm:prSet/>
      <dgm:spPr/>
      <dgm:t>
        <a:bodyPr/>
        <a:lstStyle/>
        <a:p>
          <a:pPr latinLnBrk="1"/>
          <a:endParaRPr lang="ko-KR" altLang="en-US"/>
        </a:p>
      </dgm:t>
    </dgm:pt>
    <dgm:pt modelId="{00CF989E-892E-43E1-BEF8-77E0D1992F61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10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27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45BE91A0-5702-4D61-95A8-68FE8C54CA16}" type="parTrans" cxnId="{CB6D52A2-553F-4C21-B896-92100758B42E}">
      <dgm:prSet/>
      <dgm:spPr/>
      <dgm:t>
        <a:bodyPr/>
        <a:lstStyle/>
        <a:p>
          <a:pPr latinLnBrk="1"/>
          <a:endParaRPr lang="ko-KR" altLang="en-US"/>
        </a:p>
      </dgm:t>
    </dgm:pt>
    <dgm:pt modelId="{D17E0E86-4DE1-40D0-B300-946E7EEDDB72}" type="sibTrans" cxnId="{CB6D52A2-553F-4C21-B896-92100758B42E}">
      <dgm:prSet/>
      <dgm:spPr/>
      <dgm:t>
        <a:bodyPr/>
        <a:lstStyle/>
        <a:p>
          <a:pPr latinLnBrk="1"/>
          <a:endParaRPr lang="ko-KR" altLang="en-US"/>
        </a:p>
      </dgm:t>
    </dgm:pt>
    <dgm:pt modelId="{8E75A015-3E35-4AD2-AF02-1C5F204870BD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10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28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88177E6D-3A47-4D56-9E97-9FB52A0647F9}" type="parTrans" cxnId="{E36353A9-3981-4712-9771-540965584E89}">
      <dgm:prSet/>
      <dgm:spPr/>
      <dgm:t>
        <a:bodyPr/>
        <a:lstStyle/>
        <a:p>
          <a:pPr latinLnBrk="1"/>
          <a:endParaRPr lang="ko-KR" altLang="en-US"/>
        </a:p>
      </dgm:t>
    </dgm:pt>
    <dgm:pt modelId="{0C74D2D6-3562-4C91-9C68-2931379A21D7}" type="sibTrans" cxnId="{E36353A9-3981-4712-9771-540965584E89}">
      <dgm:prSet/>
      <dgm:spPr/>
      <dgm:t>
        <a:bodyPr/>
        <a:lstStyle/>
        <a:p>
          <a:pPr latinLnBrk="1"/>
          <a:endParaRPr lang="ko-KR" altLang="en-US"/>
        </a:p>
      </dgm:t>
    </dgm:pt>
    <dgm:pt modelId="{D46951C6-4415-4FE4-8F93-1B64A89BA86E}">
      <dgm:prSet custT="1"/>
      <dgm:spPr/>
      <dgm:t>
        <a:bodyPr/>
        <a:lstStyle/>
        <a:p>
          <a:pPr latinLnBrk="1"/>
          <a:r>
            <a:rPr lang="ko-KR" altLang="en-US" sz="1200" spc="-150" dirty="0" smtClean="0"/>
            <a:t>클라이언트가 검색한 소환사의 기본적인 정보 </a:t>
          </a:r>
          <a:r>
            <a:rPr lang="ko-KR" altLang="en-US" sz="1200" spc="-150" dirty="0" err="1" smtClean="0"/>
            <a:t>파싱</a:t>
          </a:r>
          <a:endParaRPr lang="ko-KR" altLang="en-US" sz="1200" spc="-150" dirty="0"/>
        </a:p>
      </dgm:t>
    </dgm:pt>
    <dgm:pt modelId="{495609DA-4601-4993-A8BE-D6A31CC3795B}" type="parTrans" cxnId="{65625EDE-89E2-4F6C-BBE9-52C86A17B8DC}">
      <dgm:prSet/>
      <dgm:spPr/>
      <dgm:t>
        <a:bodyPr/>
        <a:lstStyle/>
        <a:p>
          <a:pPr latinLnBrk="1"/>
          <a:endParaRPr lang="ko-KR" altLang="en-US"/>
        </a:p>
      </dgm:t>
    </dgm:pt>
    <dgm:pt modelId="{D000F46B-4A1D-4B49-AB51-1D6B921F8A21}" type="sibTrans" cxnId="{65625EDE-89E2-4F6C-BBE9-52C86A17B8DC}">
      <dgm:prSet/>
      <dgm:spPr/>
      <dgm:t>
        <a:bodyPr/>
        <a:lstStyle/>
        <a:p>
          <a:pPr latinLnBrk="1"/>
          <a:endParaRPr lang="ko-KR" altLang="en-US"/>
        </a:p>
      </dgm:t>
    </dgm:pt>
    <dgm:pt modelId="{2BD34BA5-F2F6-4CC9-AC4D-640DB1D6CD4C}">
      <dgm:prSet custT="1"/>
      <dgm:spPr/>
      <dgm:t>
        <a:bodyPr/>
        <a:lstStyle/>
        <a:p>
          <a:pPr latinLnBrk="1"/>
          <a:r>
            <a:rPr lang="en-US" altLang="ko-KR" sz="1200" spc="-150" dirty="0" smtClean="0"/>
            <a:t>API </a:t>
          </a:r>
          <a:r>
            <a:rPr lang="ko-KR" altLang="en-US" sz="1200" spc="-150" dirty="0" smtClean="0"/>
            <a:t>를 이용한 </a:t>
          </a:r>
          <a:r>
            <a:rPr lang="ko-KR" altLang="en-US" sz="1200" spc="-150" dirty="0" err="1" smtClean="0"/>
            <a:t>소환사</a:t>
          </a:r>
          <a:r>
            <a:rPr lang="ko-KR" altLang="en-US" sz="1200" spc="-150" dirty="0" smtClean="0"/>
            <a:t> 대전 기록 </a:t>
          </a:r>
          <a:r>
            <a:rPr lang="ko-KR" altLang="en-US" sz="1200" spc="-150" dirty="0" err="1" smtClean="0"/>
            <a:t>파싱</a:t>
          </a:r>
          <a:endParaRPr lang="ko-KR" altLang="en-US" sz="1200" spc="-150" dirty="0"/>
        </a:p>
      </dgm:t>
    </dgm:pt>
    <dgm:pt modelId="{81B67B0E-2B17-4CDC-9955-9CBAD9C910AF}" type="parTrans" cxnId="{E7317603-3632-486A-828B-B7393F95ACDB}">
      <dgm:prSet/>
      <dgm:spPr/>
      <dgm:t>
        <a:bodyPr/>
        <a:lstStyle/>
        <a:p>
          <a:pPr latinLnBrk="1"/>
          <a:endParaRPr lang="ko-KR" altLang="en-US"/>
        </a:p>
      </dgm:t>
    </dgm:pt>
    <dgm:pt modelId="{29FED220-E071-4A2E-9DE2-29A61B5BE43D}" type="sibTrans" cxnId="{E7317603-3632-486A-828B-B7393F95ACDB}">
      <dgm:prSet/>
      <dgm:spPr/>
      <dgm:t>
        <a:bodyPr/>
        <a:lstStyle/>
        <a:p>
          <a:pPr latinLnBrk="1"/>
          <a:endParaRPr lang="ko-KR" altLang="en-US"/>
        </a:p>
      </dgm:t>
    </dgm:pt>
    <dgm:pt modelId="{D6081A08-898D-4326-9E17-B7B26262577D}">
      <dgm:prSet custT="1"/>
      <dgm:spPr/>
      <dgm:t>
        <a:bodyPr/>
        <a:lstStyle/>
        <a:p>
          <a:pPr latinLnBrk="1"/>
          <a:r>
            <a:rPr lang="ko-KR" altLang="en-US" sz="1200" spc="-150" dirty="0" err="1" smtClean="0"/>
            <a:t>파싱을</a:t>
          </a:r>
          <a:r>
            <a:rPr lang="ko-KR" altLang="en-US" sz="1200" spc="-150" dirty="0" smtClean="0"/>
            <a:t> 하는 속도 향상을 위한 최적화 작업 실시</a:t>
          </a:r>
          <a:endParaRPr lang="ko-KR" altLang="en-US" sz="1200" spc="-150" dirty="0"/>
        </a:p>
      </dgm:t>
    </dgm:pt>
    <dgm:pt modelId="{CAB30BBA-CB9E-4278-8292-684E9BCA8A80}" type="parTrans" cxnId="{4DBB6812-59F0-4528-8505-4E0919B840B9}">
      <dgm:prSet/>
      <dgm:spPr/>
      <dgm:t>
        <a:bodyPr/>
        <a:lstStyle/>
        <a:p>
          <a:pPr latinLnBrk="1"/>
          <a:endParaRPr lang="ko-KR" altLang="en-US"/>
        </a:p>
      </dgm:t>
    </dgm:pt>
    <dgm:pt modelId="{2F01341B-E306-4DE7-88FB-14C15E2FD6FF}" type="sibTrans" cxnId="{4DBB6812-59F0-4528-8505-4E0919B840B9}">
      <dgm:prSet/>
      <dgm:spPr/>
      <dgm:t>
        <a:bodyPr/>
        <a:lstStyle/>
        <a:p>
          <a:pPr latinLnBrk="1"/>
          <a:endParaRPr lang="ko-KR" altLang="en-US"/>
        </a:p>
      </dgm:t>
    </dgm:pt>
    <dgm:pt modelId="{E222A49C-3A57-4AEB-8134-959DF635FA2C}">
      <dgm:prSet custT="1"/>
      <dgm:spPr/>
      <dgm:t>
        <a:bodyPr/>
        <a:lstStyle/>
        <a:p>
          <a:pPr latinLnBrk="1"/>
          <a:r>
            <a:rPr lang="ko-KR" altLang="en-US" sz="1200" spc="-150" dirty="0" smtClean="0"/>
            <a:t>검색한 정보를 출력할 </a:t>
          </a:r>
          <a:r>
            <a:rPr lang="en-US" altLang="ko-KR" sz="1200" spc="-150" dirty="0" smtClean="0"/>
            <a:t>JSP </a:t>
          </a:r>
          <a:r>
            <a:rPr lang="ko-KR" altLang="en-US" sz="1200" spc="-150" dirty="0" smtClean="0"/>
            <a:t>구현 및 </a:t>
          </a:r>
          <a:r>
            <a:rPr lang="ko-KR" altLang="en-US" sz="1200" spc="-150" dirty="0" err="1" smtClean="0"/>
            <a:t>파싱한</a:t>
          </a:r>
          <a:r>
            <a:rPr lang="ko-KR" altLang="en-US" sz="1200" spc="-150" dirty="0" smtClean="0"/>
            <a:t> 데이터와 매치되는 이미지 </a:t>
          </a:r>
          <a:r>
            <a:rPr lang="ko-KR" altLang="en-US" sz="1200" spc="-150" dirty="0" err="1" smtClean="0"/>
            <a:t>파싱</a:t>
          </a:r>
          <a:endParaRPr lang="ko-KR" altLang="en-US" sz="1200" spc="-150" dirty="0"/>
        </a:p>
      </dgm:t>
    </dgm:pt>
    <dgm:pt modelId="{432DB5BA-96A4-4E6F-986B-2C58485767A9}" type="parTrans" cxnId="{27007DA6-0782-4E67-9D05-7DE1933216F6}">
      <dgm:prSet/>
      <dgm:spPr/>
      <dgm:t>
        <a:bodyPr/>
        <a:lstStyle/>
        <a:p>
          <a:pPr latinLnBrk="1"/>
          <a:endParaRPr lang="ko-KR" altLang="en-US"/>
        </a:p>
      </dgm:t>
    </dgm:pt>
    <dgm:pt modelId="{24250078-28F8-42B3-B55B-7D4C4150124B}" type="sibTrans" cxnId="{27007DA6-0782-4E67-9D05-7DE1933216F6}">
      <dgm:prSet/>
      <dgm:spPr/>
      <dgm:t>
        <a:bodyPr/>
        <a:lstStyle/>
        <a:p>
          <a:pPr latinLnBrk="1"/>
          <a:endParaRPr lang="ko-KR" altLang="en-US"/>
        </a:p>
      </dgm:t>
    </dgm:pt>
    <dgm:pt modelId="{100957AE-0044-4E2F-923B-AFBE3C57D0C0}">
      <dgm:prSet custT="1"/>
      <dgm:spPr/>
      <dgm:t>
        <a:bodyPr/>
        <a:lstStyle/>
        <a:p>
          <a:pPr latinLnBrk="1"/>
          <a:r>
            <a:rPr lang="en-US" altLang="ko-KR" sz="1200" spc="-150" dirty="0" smtClean="0"/>
            <a:t>API </a:t>
          </a:r>
          <a:r>
            <a:rPr lang="ko-KR" altLang="en-US" sz="1200" spc="-150" dirty="0" err="1" smtClean="0"/>
            <a:t>파싱을</a:t>
          </a:r>
          <a:r>
            <a:rPr lang="ko-KR" altLang="en-US" sz="1200" spc="-150" dirty="0" smtClean="0"/>
            <a:t> 위한 </a:t>
          </a:r>
          <a:r>
            <a:rPr lang="en-US" altLang="ko-KR" sz="1200" spc="-150" dirty="0" smtClean="0"/>
            <a:t>VO </a:t>
          </a:r>
          <a:r>
            <a:rPr lang="ko-KR" altLang="en-US" sz="1200" spc="-150" dirty="0" smtClean="0"/>
            <a:t>구현</a:t>
          </a:r>
          <a:endParaRPr lang="ko-KR" altLang="en-US" sz="1200" spc="-150" dirty="0"/>
        </a:p>
      </dgm:t>
    </dgm:pt>
    <dgm:pt modelId="{193E1EDD-4E6C-4434-B246-49DFBE2AB82D}" type="parTrans" cxnId="{12734399-F3E1-4659-ADF6-8A9BFB0FA4F6}">
      <dgm:prSet/>
      <dgm:spPr/>
      <dgm:t>
        <a:bodyPr/>
        <a:lstStyle/>
        <a:p>
          <a:pPr latinLnBrk="1"/>
          <a:endParaRPr lang="ko-KR" altLang="en-US"/>
        </a:p>
      </dgm:t>
    </dgm:pt>
    <dgm:pt modelId="{F111102B-3D15-445F-9004-3C9FFEC3A441}" type="sibTrans" cxnId="{12734399-F3E1-4659-ADF6-8A9BFB0FA4F6}">
      <dgm:prSet/>
      <dgm:spPr/>
      <dgm:t>
        <a:bodyPr/>
        <a:lstStyle/>
        <a:p>
          <a:pPr latinLnBrk="1"/>
          <a:endParaRPr lang="ko-KR" altLang="en-US"/>
        </a:p>
      </dgm:t>
    </dgm:pt>
    <dgm:pt modelId="{8A96EF77-A78C-4B61-B80C-7B0DA098E35F}">
      <dgm:prSet custT="1"/>
      <dgm:spPr/>
      <dgm:t>
        <a:bodyPr/>
        <a:lstStyle/>
        <a:p>
          <a:pPr latinLnBrk="1"/>
          <a:r>
            <a:rPr lang="ko-KR" altLang="en-US" sz="1200" spc="-150" dirty="0" smtClean="0"/>
            <a:t>쿠키를 이용한 검색기록 남기기 구현</a:t>
          </a:r>
          <a:endParaRPr lang="ko-KR" altLang="en-US" sz="1200" spc="-150" dirty="0"/>
        </a:p>
      </dgm:t>
    </dgm:pt>
    <dgm:pt modelId="{A61125D3-8690-4D05-82F2-1CC936916726}" type="parTrans" cxnId="{B23E980E-3BF1-4368-B1EB-3B332166173C}">
      <dgm:prSet/>
      <dgm:spPr/>
      <dgm:t>
        <a:bodyPr/>
        <a:lstStyle/>
        <a:p>
          <a:pPr latinLnBrk="1"/>
          <a:endParaRPr lang="ko-KR" altLang="en-US"/>
        </a:p>
      </dgm:t>
    </dgm:pt>
    <dgm:pt modelId="{CFE52ACA-570E-4FDE-B739-F7113C113B4A}" type="sibTrans" cxnId="{B23E980E-3BF1-4368-B1EB-3B332166173C}">
      <dgm:prSet/>
      <dgm:spPr/>
      <dgm:t>
        <a:bodyPr/>
        <a:lstStyle/>
        <a:p>
          <a:pPr latinLnBrk="1"/>
          <a:endParaRPr lang="ko-KR" altLang="en-US"/>
        </a:p>
      </dgm:t>
    </dgm:pt>
    <dgm:pt modelId="{1F785E6D-5B13-4A6F-9794-0B0AD8B6A116}">
      <dgm:prSet custT="1"/>
      <dgm:spPr/>
      <dgm:t>
        <a:bodyPr/>
        <a:lstStyle/>
        <a:p>
          <a:pPr latinLnBrk="1"/>
          <a:r>
            <a:rPr lang="ko-KR" altLang="en-US" sz="1200" spc="-150" dirty="0" smtClean="0"/>
            <a:t>속도 향상을 위한 챔피언 정보 </a:t>
          </a:r>
          <a:r>
            <a:rPr lang="en-US" altLang="ko-KR" sz="1200" spc="-150" dirty="0" smtClean="0"/>
            <a:t>DB </a:t>
          </a:r>
          <a:r>
            <a:rPr lang="ko-KR" altLang="en-US" sz="1200" spc="-150" dirty="0" smtClean="0"/>
            <a:t>테이블 구현 및 정보 입력</a:t>
          </a:r>
          <a:endParaRPr lang="ko-KR" altLang="en-US" sz="1200" spc="-150" dirty="0"/>
        </a:p>
      </dgm:t>
    </dgm:pt>
    <dgm:pt modelId="{EF6E6938-F8FE-41B8-855A-5730D7632C56}" type="parTrans" cxnId="{CA123BEF-02D0-4611-8211-3F256988E47A}">
      <dgm:prSet/>
      <dgm:spPr/>
      <dgm:t>
        <a:bodyPr/>
        <a:lstStyle/>
        <a:p>
          <a:pPr latinLnBrk="1"/>
          <a:endParaRPr lang="ko-KR" altLang="en-US"/>
        </a:p>
      </dgm:t>
    </dgm:pt>
    <dgm:pt modelId="{DE227DF2-E827-4B25-8678-F2B932CC02C3}" type="sibTrans" cxnId="{CA123BEF-02D0-4611-8211-3F256988E47A}">
      <dgm:prSet/>
      <dgm:spPr/>
      <dgm:t>
        <a:bodyPr/>
        <a:lstStyle/>
        <a:p>
          <a:pPr latinLnBrk="1"/>
          <a:endParaRPr lang="ko-KR" altLang="en-US"/>
        </a:p>
      </dgm:t>
    </dgm:pt>
    <dgm:pt modelId="{4958BBC2-6554-4E5D-A826-8D2A66CD7BD9}">
      <dgm:prSet custT="1"/>
      <dgm:spPr/>
      <dgm:t>
        <a:bodyPr/>
        <a:lstStyle/>
        <a:p>
          <a:pPr latinLnBrk="1"/>
          <a:r>
            <a:rPr lang="ko-KR" altLang="en-US" sz="1200" spc="-150" dirty="0" smtClean="0"/>
            <a:t>자세한 전적 정보를 보기 위한 디테일 작업</a:t>
          </a:r>
          <a:endParaRPr lang="ko-KR" altLang="en-US" sz="1200" spc="-150" dirty="0"/>
        </a:p>
      </dgm:t>
    </dgm:pt>
    <dgm:pt modelId="{38218F3A-0F09-4C15-8A22-6ADD0574F5D3}" type="parTrans" cxnId="{B5D30A15-995A-4A85-8932-36495452441D}">
      <dgm:prSet/>
      <dgm:spPr/>
      <dgm:t>
        <a:bodyPr/>
        <a:lstStyle/>
        <a:p>
          <a:pPr latinLnBrk="1"/>
          <a:endParaRPr lang="ko-KR" altLang="en-US"/>
        </a:p>
      </dgm:t>
    </dgm:pt>
    <dgm:pt modelId="{44567C9C-CFC4-445C-8FA2-91E19809560B}" type="sibTrans" cxnId="{B5D30A15-995A-4A85-8932-36495452441D}">
      <dgm:prSet/>
      <dgm:spPr/>
      <dgm:t>
        <a:bodyPr/>
        <a:lstStyle/>
        <a:p>
          <a:pPr latinLnBrk="1"/>
          <a:endParaRPr lang="ko-KR" altLang="en-US"/>
        </a:p>
      </dgm:t>
    </dgm:pt>
    <dgm:pt modelId="{6BFF0B0B-810A-400F-934B-6EB3028B237A}">
      <dgm:prSet custT="1"/>
      <dgm:spPr/>
      <dgm:t>
        <a:bodyPr/>
        <a:lstStyle/>
        <a:p>
          <a:pPr latinLnBrk="1"/>
          <a:r>
            <a:rPr lang="ko-KR" altLang="en-US" sz="1200" spc="-150" dirty="0" smtClean="0"/>
            <a:t>더 많은 전적 정보를 보기 위한 </a:t>
          </a:r>
          <a:r>
            <a:rPr lang="ko-KR" altLang="en-US" sz="1200" spc="-150" dirty="0" err="1" smtClean="0"/>
            <a:t>페이징</a:t>
          </a:r>
          <a:r>
            <a:rPr lang="ko-KR" altLang="en-US" sz="1200" spc="-150" dirty="0" smtClean="0"/>
            <a:t> 작업</a:t>
          </a:r>
          <a:endParaRPr lang="ko-KR" altLang="en-US" sz="1200" spc="-150" dirty="0"/>
        </a:p>
      </dgm:t>
    </dgm:pt>
    <dgm:pt modelId="{6CC3EF38-BFA1-43C1-9C50-91B6ED1A1D13}" type="parTrans" cxnId="{D9B1BD83-3AEB-4BB2-B19F-E534247E4ECA}">
      <dgm:prSet/>
      <dgm:spPr/>
      <dgm:t>
        <a:bodyPr/>
        <a:lstStyle/>
        <a:p>
          <a:pPr latinLnBrk="1"/>
          <a:endParaRPr lang="ko-KR" altLang="en-US"/>
        </a:p>
      </dgm:t>
    </dgm:pt>
    <dgm:pt modelId="{A95518C0-1320-4447-A580-31627EAEE99C}" type="sibTrans" cxnId="{D9B1BD83-3AEB-4BB2-B19F-E534247E4ECA}">
      <dgm:prSet/>
      <dgm:spPr/>
      <dgm:t>
        <a:bodyPr/>
        <a:lstStyle/>
        <a:p>
          <a:pPr latinLnBrk="1"/>
          <a:endParaRPr lang="ko-KR" altLang="en-US"/>
        </a:p>
      </dgm:t>
    </dgm:pt>
    <dgm:pt modelId="{2D2B50FB-CA4E-4467-B89B-9260ADC2E684}" type="pres">
      <dgm:prSet presAssocID="{1B4E3C76-53CB-444D-9187-A13503C6010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0EB5D-F8E3-45BF-A9DA-BC90A9743DBF}" type="pres">
      <dgm:prSet presAssocID="{2389F301-E463-4EF8-AF63-B7BE61B2984C}" presName="linNode" presStyleCnt="0"/>
      <dgm:spPr/>
    </dgm:pt>
    <dgm:pt modelId="{68D9A45C-DA03-40E4-8622-200B82964810}" type="pres">
      <dgm:prSet presAssocID="{2389F301-E463-4EF8-AF63-B7BE61B2984C}" presName="parentShp" presStyleLbl="node1" presStyleIdx="0" presStyleCnt="4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EE426-C893-4564-A75A-429540AF72F3}" type="pres">
      <dgm:prSet presAssocID="{2389F301-E463-4EF8-AF63-B7BE61B2984C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C8CC33-EE8C-4739-BA24-BD18EC5C217F}" type="pres">
      <dgm:prSet presAssocID="{40B1AF97-C3C7-4672-BB18-F6D96AF31058}" presName="spacing" presStyleCnt="0"/>
      <dgm:spPr/>
    </dgm:pt>
    <dgm:pt modelId="{9C4BA350-6850-423B-B048-30823BFA024A}" type="pres">
      <dgm:prSet presAssocID="{00CF989E-892E-43E1-BEF8-77E0D1992F61}" presName="linNode" presStyleCnt="0"/>
      <dgm:spPr/>
    </dgm:pt>
    <dgm:pt modelId="{936D0190-BB02-4021-8EA7-F3C5DF00945E}" type="pres">
      <dgm:prSet presAssocID="{00CF989E-892E-43E1-BEF8-77E0D1992F61}" presName="parentShp" presStyleLbl="node1" presStyleIdx="1" presStyleCnt="4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BA2458-5A0D-4B4A-9011-6425A2A3B57E}" type="pres">
      <dgm:prSet presAssocID="{00CF989E-892E-43E1-BEF8-77E0D1992F61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AF1D1-8F90-4903-95A9-145E2B66AB1D}" type="pres">
      <dgm:prSet presAssocID="{D17E0E86-4DE1-40D0-B300-946E7EEDDB72}" presName="spacing" presStyleCnt="0"/>
      <dgm:spPr/>
    </dgm:pt>
    <dgm:pt modelId="{EF634A6C-5B03-4ABD-A224-10622F57DB7A}" type="pres">
      <dgm:prSet presAssocID="{8E75A015-3E35-4AD2-AF02-1C5F204870BD}" presName="linNode" presStyleCnt="0"/>
      <dgm:spPr/>
    </dgm:pt>
    <dgm:pt modelId="{FABDCD20-197D-457B-97C7-35D9910995D0}" type="pres">
      <dgm:prSet presAssocID="{8E75A015-3E35-4AD2-AF02-1C5F204870BD}" presName="parentShp" presStyleLbl="node1" presStyleIdx="2" presStyleCnt="4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E9F073-B9EE-4199-9EDA-B0CC577FFE1B}" type="pres">
      <dgm:prSet presAssocID="{8E75A015-3E35-4AD2-AF02-1C5F204870BD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9838-19E6-4F1C-8023-D21C7E4A8933}" type="pres">
      <dgm:prSet presAssocID="{0C74D2D6-3562-4C91-9C68-2931379A21D7}" presName="spacing" presStyleCnt="0"/>
      <dgm:spPr/>
    </dgm:pt>
    <dgm:pt modelId="{D7F8FCC8-70FB-498A-8A7E-1B7A09808716}" type="pres">
      <dgm:prSet presAssocID="{D8F58FA0-B22D-4DBF-A6B0-6F60A842CC7D}" presName="linNode" presStyleCnt="0"/>
      <dgm:spPr/>
    </dgm:pt>
    <dgm:pt modelId="{DAC11249-F273-44F3-AABD-DDC74E3CB090}" type="pres">
      <dgm:prSet presAssocID="{D8F58FA0-B22D-4DBF-A6B0-6F60A842CC7D}" presName="parentShp" presStyleLbl="node1" presStyleIdx="3" presStyleCnt="4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03BCB-7A46-40A4-9981-F1484C46D53B}" type="pres">
      <dgm:prSet presAssocID="{D8F58FA0-B22D-4DBF-A6B0-6F60A842CC7D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4C8EBF1-7EBF-413F-B97B-7CDBFE532043}" srcId="{2389F301-E463-4EF8-AF63-B7BE61B2984C}" destId="{15D64C4A-E80C-4156-A919-D157B390883F}" srcOrd="0" destOrd="0" parTransId="{3B2ED15E-20B0-4E0C-AEB3-CC2D2609F42A}" sibTransId="{2398A5A8-EB83-4658-BF95-60650EA67228}"/>
    <dgm:cxn modelId="{D9B1BD83-3AEB-4BB2-B19F-E534247E4ECA}" srcId="{D8F58FA0-B22D-4DBF-A6B0-6F60A842CC7D}" destId="{6BFF0B0B-810A-400F-934B-6EB3028B237A}" srcOrd="2" destOrd="0" parTransId="{6CC3EF38-BFA1-43C1-9C50-91B6ED1A1D13}" sibTransId="{A95518C0-1320-4447-A580-31627EAEE99C}"/>
    <dgm:cxn modelId="{4DBB6812-59F0-4528-8505-4E0919B840B9}" srcId="{D8F58FA0-B22D-4DBF-A6B0-6F60A842CC7D}" destId="{D6081A08-898D-4326-9E17-B7B26262577D}" srcOrd="0" destOrd="0" parTransId="{CAB30BBA-CB9E-4278-8292-684E9BCA8A80}" sibTransId="{2F01341B-E306-4DE7-88FB-14C15E2FD6FF}"/>
    <dgm:cxn modelId="{6C1822A2-523B-49F9-92F4-CD8B4F155818}" type="presOf" srcId="{D46951C6-4415-4FE4-8F93-1B64A89BA86E}" destId="{CFBA2458-5A0D-4B4A-9011-6425A2A3B57E}" srcOrd="0" destOrd="0" presId="urn:microsoft.com/office/officeart/2005/8/layout/vList6"/>
    <dgm:cxn modelId="{1B6FC391-5BD5-4EB4-8998-2E5E6F1A2301}" srcId="{2389F301-E463-4EF8-AF63-B7BE61B2984C}" destId="{48550F0D-EC7A-4166-ACEE-83978CA35FAF}" srcOrd="2" destOrd="0" parTransId="{C1355BC3-80C5-4D6A-A317-61BA72C0B7E8}" sibTransId="{64D26F8D-B099-4105-921F-6360D6052721}"/>
    <dgm:cxn modelId="{56B7944A-7364-46CD-AE52-9BB9036DE334}" type="presOf" srcId="{48550F0D-EC7A-4166-ACEE-83978CA35FAF}" destId="{D91EE426-C893-4564-A75A-429540AF72F3}" srcOrd="0" destOrd="2" presId="urn:microsoft.com/office/officeart/2005/8/layout/vList6"/>
    <dgm:cxn modelId="{5CD7D8DB-A5B4-4B1F-87C9-9092E9D846C7}" type="presOf" srcId="{8A96EF77-A78C-4B61-B80C-7B0DA098E35F}" destId="{39E9F073-B9EE-4199-9EDA-B0CC577FFE1B}" srcOrd="0" destOrd="1" presId="urn:microsoft.com/office/officeart/2005/8/layout/vList6"/>
    <dgm:cxn modelId="{3EB6F9B6-C2FB-4BA5-A838-CADB9F9EA2DF}" type="presOf" srcId="{8E75A015-3E35-4AD2-AF02-1C5F204870BD}" destId="{FABDCD20-197D-457B-97C7-35D9910995D0}" srcOrd="0" destOrd="0" presId="urn:microsoft.com/office/officeart/2005/8/layout/vList6"/>
    <dgm:cxn modelId="{B04A91EE-8355-4398-91C6-7BD194CEC8C1}" type="presOf" srcId="{6BFF0B0B-810A-400F-934B-6EB3028B237A}" destId="{47E03BCB-7A46-40A4-9981-F1484C46D53B}" srcOrd="0" destOrd="2" presId="urn:microsoft.com/office/officeart/2005/8/layout/vList6"/>
    <dgm:cxn modelId="{CBD5B291-C1FA-4241-AC49-079A371ED07D}" type="presOf" srcId="{1B4E3C76-53CB-444D-9187-A13503C60101}" destId="{2D2B50FB-CA4E-4467-B89B-9260ADC2E684}" srcOrd="0" destOrd="0" presId="urn:microsoft.com/office/officeart/2005/8/layout/vList6"/>
    <dgm:cxn modelId="{E7317603-3632-486A-828B-B7393F95ACDB}" srcId="{8E75A015-3E35-4AD2-AF02-1C5F204870BD}" destId="{2BD34BA5-F2F6-4CC9-AC4D-640DB1D6CD4C}" srcOrd="0" destOrd="0" parTransId="{81B67B0E-2B17-4CDC-9955-9CBAD9C910AF}" sibTransId="{29FED220-E071-4A2E-9DE2-29A61B5BE43D}"/>
    <dgm:cxn modelId="{27007DA6-0782-4E67-9D05-7DE1933216F6}" srcId="{00CF989E-892E-43E1-BEF8-77E0D1992F61}" destId="{E222A49C-3A57-4AEB-8134-959DF635FA2C}" srcOrd="1" destOrd="0" parTransId="{432DB5BA-96A4-4E6F-986B-2C58485767A9}" sibTransId="{24250078-28F8-42B3-B55B-7D4C4150124B}"/>
    <dgm:cxn modelId="{B8D91BE4-52F4-4A91-AEF0-D4E75DBD147E}" type="presOf" srcId="{4958BBC2-6554-4E5D-A826-8D2A66CD7BD9}" destId="{47E03BCB-7A46-40A4-9981-F1484C46D53B}" srcOrd="0" destOrd="1" presId="urn:microsoft.com/office/officeart/2005/8/layout/vList6"/>
    <dgm:cxn modelId="{67B3C3D8-133A-4092-A7EF-B2632FF1A50F}" srcId="{1B4E3C76-53CB-444D-9187-A13503C60101}" destId="{2389F301-E463-4EF8-AF63-B7BE61B2984C}" srcOrd="0" destOrd="0" parTransId="{5F7DEE99-07A9-44C5-BA53-7781F7464377}" sibTransId="{40B1AF97-C3C7-4672-BB18-F6D96AF31058}"/>
    <dgm:cxn modelId="{2749256D-A8FB-45CD-ADA9-441036735DFE}" type="presOf" srcId="{E222A49C-3A57-4AEB-8134-959DF635FA2C}" destId="{CFBA2458-5A0D-4B4A-9011-6425A2A3B57E}" srcOrd="0" destOrd="1" presId="urn:microsoft.com/office/officeart/2005/8/layout/vList6"/>
    <dgm:cxn modelId="{8535EBD9-3A04-4A5A-956B-5A54448D62FE}" type="presOf" srcId="{2389F301-E463-4EF8-AF63-B7BE61B2984C}" destId="{68D9A45C-DA03-40E4-8622-200B82964810}" srcOrd="0" destOrd="0" presId="urn:microsoft.com/office/officeart/2005/8/layout/vList6"/>
    <dgm:cxn modelId="{52BB4C52-7C41-4909-838F-3DE011460FCD}" srcId="{1B4E3C76-53CB-444D-9187-A13503C60101}" destId="{D8F58FA0-B22D-4DBF-A6B0-6F60A842CC7D}" srcOrd="3" destOrd="0" parTransId="{1CB80167-D2B1-460B-AD57-45A10D9F5426}" sibTransId="{61AEE123-3B76-43E3-BC52-EBEEA6B5045F}"/>
    <dgm:cxn modelId="{29335BD8-338F-45C4-9079-EC30BD32BA48}" type="presOf" srcId="{100957AE-0044-4E2F-923B-AFBE3C57D0C0}" destId="{CFBA2458-5A0D-4B4A-9011-6425A2A3B57E}" srcOrd="0" destOrd="2" presId="urn:microsoft.com/office/officeart/2005/8/layout/vList6"/>
    <dgm:cxn modelId="{8F4266DE-0904-4EF3-BCE9-8A47A5E3543C}" type="presOf" srcId="{D6081A08-898D-4326-9E17-B7B26262577D}" destId="{47E03BCB-7A46-40A4-9981-F1484C46D53B}" srcOrd="0" destOrd="0" presId="urn:microsoft.com/office/officeart/2005/8/layout/vList6"/>
    <dgm:cxn modelId="{B5D30A15-995A-4A85-8932-36495452441D}" srcId="{D8F58FA0-B22D-4DBF-A6B0-6F60A842CC7D}" destId="{4958BBC2-6554-4E5D-A826-8D2A66CD7BD9}" srcOrd="1" destOrd="0" parTransId="{38218F3A-0F09-4C15-8A22-6ADD0574F5D3}" sibTransId="{44567C9C-CFC4-445C-8FA2-91E19809560B}"/>
    <dgm:cxn modelId="{12734399-F3E1-4659-ADF6-8A9BFB0FA4F6}" srcId="{00CF989E-892E-43E1-BEF8-77E0D1992F61}" destId="{100957AE-0044-4E2F-923B-AFBE3C57D0C0}" srcOrd="2" destOrd="0" parTransId="{193E1EDD-4E6C-4434-B246-49DFBE2AB82D}" sibTransId="{F111102B-3D15-445F-9004-3C9FFEC3A441}"/>
    <dgm:cxn modelId="{04035808-D063-4089-996B-CEE35F66D5EA}" type="presOf" srcId="{15D64C4A-E80C-4156-A919-D157B390883F}" destId="{D91EE426-C893-4564-A75A-429540AF72F3}" srcOrd="0" destOrd="0" presId="urn:microsoft.com/office/officeart/2005/8/layout/vList6"/>
    <dgm:cxn modelId="{B23E980E-3BF1-4368-B1EB-3B332166173C}" srcId="{8E75A015-3E35-4AD2-AF02-1C5F204870BD}" destId="{8A96EF77-A78C-4B61-B80C-7B0DA098E35F}" srcOrd="1" destOrd="0" parTransId="{A61125D3-8690-4D05-82F2-1CC936916726}" sibTransId="{CFE52ACA-570E-4FDE-B739-F7113C113B4A}"/>
    <dgm:cxn modelId="{D46A4ABD-D4E4-49FD-B626-C752CB06BCCB}" type="presOf" srcId="{1F785E6D-5B13-4A6F-9794-0B0AD8B6A116}" destId="{39E9F073-B9EE-4199-9EDA-B0CC577FFE1B}" srcOrd="0" destOrd="2" presId="urn:microsoft.com/office/officeart/2005/8/layout/vList6"/>
    <dgm:cxn modelId="{4F96861C-7818-4FC9-B1F6-5D7905BE7C31}" type="presOf" srcId="{2BD34BA5-F2F6-4CC9-AC4D-640DB1D6CD4C}" destId="{39E9F073-B9EE-4199-9EDA-B0CC577FFE1B}" srcOrd="0" destOrd="0" presId="urn:microsoft.com/office/officeart/2005/8/layout/vList6"/>
    <dgm:cxn modelId="{0B4B6430-FEBC-41F1-B687-2B736A6286FF}" type="presOf" srcId="{00CF989E-892E-43E1-BEF8-77E0D1992F61}" destId="{936D0190-BB02-4021-8EA7-F3C5DF00945E}" srcOrd="0" destOrd="0" presId="urn:microsoft.com/office/officeart/2005/8/layout/vList6"/>
    <dgm:cxn modelId="{E36353A9-3981-4712-9771-540965584E89}" srcId="{1B4E3C76-53CB-444D-9187-A13503C60101}" destId="{8E75A015-3E35-4AD2-AF02-1C5F204870BD}" srcOrd="2" destOrd="0" parTransId="{88177E6D-3A47-4D56-9E97-9FB52A0647F9}" sibTransId="{0C74D2D6-3562-4C91-9C68-2931379A21D7}"/>
    <dgm:cxn modelId="{10D51C31-E63E-40BE-8227-60E1B6AA5076}" srcId="{2389F301-E463-4EF8-AF63-B7BE61B2984C}" destId="{170FC26A-0E18-4E2D-AF12-D0E71CFD4E5E}" srcOrd="1" destOrd="0" parTransId="{E8A23D78-3759-4603-95BD-2E1114781EFB}" sibTransId="{270B4BA3-440C-4FF5-9B0F-64AFA08F8EE9}"/>
    <dgm:cxn modelId="{CA123BEF-02D0-4611-8211-3F256988E47A}" srcId="{8E75A015-3E35-4AD2-AF02-1C5F204870BD}" destId="{1F785E6D-5B13-4A6F-9794-0B0AD8B6A116}" srcOrd="2" destOrd="0" parTransId="{EF6E6938-F8FE-41B8-855A-5730D7632C56}" sibTransId="{DE227DF2-E827-4B25-8678-F2B932CC02C3}"/>
    <dgm:cxn modelId="{D0503FA5-D4C7-437F-B4A0-197482F01A0A}" type="presOf" srcId="{170FC26A-0E18-4E2D-AF12-D0E71CFD4E5E}" destId="{D91EE426-C893-4564-A75A-429540AF72F3}" srcOrd="0" destOrd="1" presId="urn:microsoft.com/office/officeart/2005/8/layout/vList6"/>
    <dgm:cxn modelId="{CB6D52A2-553F-4C21-B896-92100758B42E}" srcId="{1B4E3C76-53CB-444D-9187-A13503C60101}" destId="{00CF989E-892E-43E1-BEF8-77E0D1992F61}" srcOrd="1" destOrd="0" parTransId="{45BE91A0-5702-4D61-95A8-68FE8C54CA16}" sibTransId="{D17E0E86-4DE1-40D0-B300-946E7EEDDB72}"/>
    <dgm:cxn modelId="{65625EDE-89E2-4F6C-BBE9-52C86A17B8DC}" srcId="{00CF989E-892E-43E1-BEF8-77E0D1992F61}" destId="{D46951C6-4415-4FE4-8F93-1B64A89BA86E}" srcOrd="0" destOrd="0" parTransId="{495609DA-4601-4993-A8BE-D6A31CC3795B}" sibTransId="{D000F46B-4A1D-4B49-AB51-1D6B921F8A21}"/>
    <dgm:cxn modelId="{41BB4248-3AA7-4927-BEA7-486EB9271593}" type="presOf" srcId="{D8F58FA0-B22D-4DBF-A6B0-6F60A842CC7D}" destId="{DAC11249-F273-44F3-AABD-DDC74E3CB090}" srcOrd="0" destOrd="0" presId="urn:microsoft.com/office/officeart/2005/8/layout/vList6"/>
    <dgm:cxn modelId="{CD09C43A-E954-4CE9-9397-7ED09DCE0212}" type="presParOf" srcId="{2D2B50FB-CA4E-4467-B89B-9260ADC2E684}" destId="{5F00EB5D-F8E3-45BF-A9DA-BC90A9743DBF}" srcOrd="0" destOrd="0" presId="urn:microsoft.com/office/officeart/2005/8/layout/vList6"/>
    <dgm:cxn modelId="{C4927DA9-A4FD-4FFD-820B-564310A6CE6F}" type="presParOf" srcId="{5F00EB5D-F8E3-45BF-A9DA-BC90A9743DBF}" destId="{68D9A45C-DA03-40E4-8622-200B82964810}" srcOrd="0" destOrd="0" presId="urn:microsoft.com/office/officeart/2005/8/layout/vList6"/>
    <dgm:cxn modelId="{40C65A8A-CF26-4753-B09F-75347BB71663}" type="presParOf" srcId="{5F00EB5D-F8E3-45BF-A9DA-BC90A9743DBF}" destId="{D91EE426-C893-4564-A75A-429540AF72F3}" srcOrd="1" destOrd="0" presId="urn:microsoft.com/office/officeart/2005/8/layout/vList6"/>
    <dgm:cxn modelId="{35BE0B6E-D320-42DA-9012-F4E37916D0F7}" type="presParOf" srcId="{2D2B50FB-CA4E-4467-B89B-9260ADC2E684}" destId="{11C8CC33-EE8C-4739-BA24-BD18EC5C217F}" srcOrd="1" destOrd="0" presId="urn:microsoft.com/office/officeart/2005/8/layout/vList6"/>
    <dgm:cxn modelId="{89B12E55-05E0-4718-A92A-4B01FE13540D}" type="presParOf" srcId="{2D2B50FB-CA4E-4467-B89B-9260ADC2E684}" destId="{9C4BA350-6850-423B-B048-30823BFA024A}" srcOrd="2" destOrd="0" presId="urn:microsoft.com/office/officeart/2005/8/layout/vList6"/>
    <dgm:cxn modelId="{060430AF-0A78-4230-853E-EB6DA15BAD9F}" type="presParOf" srcId="{9C4BA350-6850-423B-B048-30823BFA024A}" destId="{936D0190-BB02-4021-8EA7-F3C5DF00945E}" srcOrd="0" destOrd="0" presId="urn:microsoft.com/office/officeart/2005/8/layout/vList6"/>
    <dgm:cxn modelId="{B26295BA-B6AF-4DC7-922D-A142E9D1856F}" type="presParOf" srcId="{9C4BA350-6850-423B-B048-30823BFA024A}" destId="{CFBA2458-5A0D-4B4A-9011-6425A2A3B57E}" srcOrd="1" destOrd="0" presId="urn:microsoft.com/office/officeart/2005/8/layout/vList6"/>
    <dgm:cxn modelId="{7D117DFA-EB45-46FE-92FE-812B4C953709}" type="presParOf" srcId="{2D2B50FB-CA4E-4467-B89B-9260ADC2E684}" destId="{DBEAF1D1-8F90-4903-95A9-145E2B66AB1D}" srcOrd="3" destOrd="0" presId="urn:microsoft.com/office/officeart/2005/8/layout/vList6"/>
    <dgm:cxn modelId="{4F504BED-D892-4F8C-B08E-10B1BCAC4CAD}" type="presParOf" srcId="{2D2B50FB-CA4E-4467-B89B-9260ADC2E684}" destId="{EF634A6C-5B03-4ABD-A224-10622F57DB7A}" srcOrd="4" destOrd="0" presId="urn:microsoft.com/office/officeart/2005/8/layout/vList6"/>
    <dgm:cxn modelId="{7CA6395C-2309-472A-8D51-EE9E96C132D8}" type="presParOf" srcId="{EF634A6C-5B03-4ABD-A224-10622F57DB7A}" destId="{FABDCD20-197D-457B-97C7-35D9910995D0}" srcOrd="0" destOrd="0" presId="urn:microsoft.com/office/officeart/2005/8/layout/vList6"/>
    <dgm:cxn modelId="{C8C220A8-BDBD-4FF8-9354-C04BA5D39004}" type="presParOf" srcId="{EF634A6C-5B03-4ABD-A224-10622F57DB7A}" destId="{39E9F073-B9EE-4199-9EDA-B0CC577FFE1B}" srcOrd="1" destOrd="0" presId="urn:microsoft.com/office/officeart/2005/8/layout/vList6"/>
    <dgm:cxn modelId="{7AF1F39A-3FF1-4F78-8274-FEC52634587F}" type="presParOf" srcId="{2D2B50FB-CA4E-4467-B89B-9260ADC2E684}" destId="{E88C9838-19E6-4F1C-8023-D21C7E4A8933}" srcOrd="5" destOrd="0" presId="urn:microsoft.com/office/officeart/2005/8/layout/vList6"/>
    <dgm:cxn modelId="{46EF27D3-C29C-4059-9A1E-AFD4863E13EA}" type="presParOf" srcId="{2D2B50FB-CA4E-4467-B89B-9260ADC2E684}" destId="{D7F8FCC8-70FB-498A-8A7E-1B7A09808716}" srcOrd="6" destOrd="0" presId="urn:microsoft.com/office/officeart/2005/8/layout/vList6"/>
    <dgm:cxn modelId="{FAE3719D-D34F-4BA7-94F2-0639313AD87D}" type="presParOf" srcId="{D7F8FCC8-70FB-498A-8A7E-1B7A09808716}" destId="{DAC11249-F273-44F3-AABD-DDC74E3CB090}" srcOrd="0" destOrd="0" presId="urn:microsoft.com/office/officeart/2005/8/layout/vList6"/>
    <dgm:cxn modelId="{95D2CAAE-CC20-4A1F-82F6-C43EB16E1DA4}" type="presParOf" srcId="{D7F8FCC8-70FB-498A-8A7E-1B7A09808716}" destId="{47E03BCB-7A46-40A4-9981-F1484C46D53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4E3C76-53CB-444D-9187-A13503C60101}" type="doc">
      <dgm:prSet loTypeId="urn:microsoft.com/office/officeart/2005/8/layout/vList6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389F301-E463-4EF8-AF63-B7BE61B2984C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10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30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5F7DEE99-07A9-44C5-BA53-7781F7464377}" type="parTrans" cxnId="{67B3C3D8-133A-4092-A7EF-B2632FF1A50F}">
      <dgm:prSet/>
      <dgm:spPr/>
      <dgm:t>
        <a:bodyPr/>
        <a:lstStyle/>
        <a:p>
          <a:pPr latinLnBrk="1"/>
          <a:endParaRPr lang="ko-KR" altLang="en-US"/>
        </a:p>
      </dgm:t>
    </dgm:pt>
    <dgm:pt modelId="{40B1AF97-C3C7-4672-BB18-F6D96AF31058}" type="sibTrans" cxnId="{67B3C3D8-133A-4092-A7EF-B2632FF1A50F}">
      <dgm:prSet/>
      <dgm:spPr/>
      <dgm:t>
        <a:bodyPr/>
        <a:lstStyle/>
        <a:p>
          <a:pPr latinLnBrk="1"/>
          <a:endParaRPr lang="ko-KR" altLang="en-US"/>
        </a:p>
      </dgm:t>
    </dgm:pt>
    <dgm:pt modelId="{15D64C4A-E80C-4156-A919-D157B390883F}">
      <dgm:prSet phldrT="[텍스트]" custT="1"/>
      <dgm:spPr/>
      <dgm:t>
        <a:bodyPr/>
        <a:lstStyle/>
        <a:p>
          <a:pPr latinLnBrk="1"/>
          <a:r>
            <a:rPr lang="ko-KR" altLang="en-US" sz="1400" spc="-150" dirty="0" smtClean="0"/>
            <a:t>챔피언의 기본적인 정보를 입력한 게시판 생성</a:t>
          </a:r>
          <a:endParaRPr lang="ko-KR" altLang="en-US" sz="1400" spc="-150" dirty="0"/>
        </a:p>
      </dgm:t>
    </dgm:pt>
    <dgm:pt modelId="{3B2ED15E-20B0-4E0C-AEB3-CC2D2609F42A}" type="parTrans" cxnId="{64C8EBF1-7EBF-413F-B97B-7CDBFE532043}">
      <dgm:prSet/>
      <dgm:spPr/>
      <dgm:t>
        <a:bodyPr/>
        <a:lstStyle/>
        <a:p>
          <a:pPr latinLnBrk="1"/>
          <a:endParaRPr lang="ko-KR" altLang="en-US"/>
        </a:p>
      </dgm:t>
    </dgm:pt>
    <dgm:pt modelId="{2398A5A8-EB83-4658-BF95-60650EA67228}" type="sibTrans" cxnId="{64C8EBF1-7EBF-413F-B97B-7CDBFE532043}">
      <dgm:prSet/>
      <dgm:spPr/>
      <dgm:t>
        <a:bodyPr/>
        <a:lstStyle/>
        <a:p>
          <a:pPr latinLnBrk="1"/>
          <a:endParaRPr lang="ko-KR" altLang="en-US"/>
        </a:p>
      </dgm:t>
    </dgm:pt>
    <dgm:pt modelId="{00CF989E-892E-43E1-BEF8-77E0D1992F61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10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31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45BE91A0-5702-4D61-95A8-68FE8C54CA16}" type="parTrans" cxnId="{CB6D52A2-553F-4C21-B896-92100758B42E}">
      <dgm:prSet/>
      <dgm:spPr/>
      <dgm:t>
        <a:bodyPr/>
        <a:lstStyle/>
        <a:p>
          <a:pPr latinLnBrk="1"/>
          <a:endParaRPr lang="ko-KR" altLang="en-US"/>
        </a:p>
      </dgm:t>
    </dgm:pt>
    <dgm:pt modelId="{D17E0E86-4DE1-40D0-B300-946E7EEDDB72}" type="sibTrans" cxnId="{CB6D52A2-553F-4C21-B896-92100758B42E}">
      <dgm:prSet/>
      <dgm:spPr/>
      <dgm:t>
        <a:bodyPr/>
        <a:lstStyle/>
        <a:p>
          <a:pPr latinLnBrk="1"/>
          <a:endParaRPr lang="ko-KR" altLang="en-US"/>
        </a:p>
      </dgm:t>
    </dgm:pt>
    <dgm:pt modelId="{8E75A015-3E35-4AD2-AF02-1C5F204870BD}">
      <dgm:prSet phldrT="[텍스트]" custT="1"/>
      <dgm:spPr/>
      <dgm:t>
        <a:bodyPr/>
        <a:lstStyle/>
        <a:p>
          <a:pPr latinLnBrk="1"/>
          <a:r>
            <a:rPr lang="en-US" altLang="ko-KR" sz="2400" b="1" spc="-300" dirty="0" smtClean="0"/>
            <a:t>11</a:t>
          </a:r>
          <a:r>
            <a:rPr lang="ko-KR" altLang="en-US" sz="2400" b="1" spc="-300" dirty="0" smtClean="0"/>
            <a:t>월 </a:t>
          </a:r>
          <a:r>
            <a:rPr lang="en-US" altLang="ko-KR" sz="2400" b="1" spc="-300" dirty="0" smtClean="0"/>
            <a:t>2</a:t>
          </a:r>
          <a:r>
            <a:rPr lang="ko-KR" altLang="en-US" sz="2400" b="1" spc="-300" dirty="0" smtClean="0"/>
            <a:t>일</a:t>
          </a:r>
          <a:endParaRPr lang="ko-KR" altLang="en-US" sz="2400" b="1" spc="-300" dirty="0"/>
        </a:p>
      </dgm:t>
    </dgm:pt>
    <dgm:pt modelId="{88177E6D-3A47-4D56-9E97-9FB52A0647F9}" type="parTrans" cxnId="{E36353A9-3981-4712-9771-540965584E89}">
      <dgm:prSet/>
      <dgm:spPr/>
      <dgm:t>
        <a:bodyPr/>
        <a:lstStyle/>
        <a:p>
          <a:pPr latinLnBrk="1"/>
          <a:endParaRPr lang="ko-KR" altLang="en-US"/>
        </a:p>
      </dgm:t>
    </dgm:pt>
    <dgm:pt modelId="{0C74D2D6-3562-4C91-9C68-2931379A21D7}" type="sibTrans" cxnId="{E36353A9-3981-4712-9771-540965584E89}">
      <dgm:prSet/>
      <dgm:spPr/>
      <dgm:t>
        <a:bodyPr/>
        <a:lstStyle/>
        <a:p>
          <a:pPr latinLnBrk="1"/>
          <a:endParaRPr lang="ko-KR" altLang="en-US"/>
        </a:p>
      </dgm:t>
    </dgm:pt>
    <dgm:pt modelId="{D46951C6-4415-4FE4-8F93-1B64A89BA86E}">
      <dgm:prSet custT="1"/>
      <dgm:spPr/>
      <dgm:t>
        <a:bodyPr/>
        <a:lstStyle/>
        <a:p>
          <a:pPr latinLnBrk="1"/>
          <a:r>
            <a:rPr lang="en-US" altLang="ko-KR" sz="1400" spc="-150" dirty="0" smtClean="0"/>
            <a:t>JSP </a:t>
          </a:r>
          <a:r>
            <a:rPr lang="ko-KR" altLang="en-US" sz="1400" spc="-150" dirty="0" smtClean="0"/>
            <a:t>최적화 작업 </a:t>
          </a:r>
          <a:endParaRPr lang="ko-KR" altLang="en-US" sz="1400" spc="-150" dirty="0"/>
        </a:p>
      </dgm:t>
    </dgm:pt>
    <dgm:pt modelId="{495609DA-4601-4993-A8BE-D6A31CC3795B}" type="parTrans" cxnId="{65625EDE-89E2-4F6C-BBE9-52C86A17B8DC}">
      <dgm:prSet/>
      <dgm:spPr/>
      <dgm:t>
        <a:bodyPr/>
        <a:lstStyle/>
        <a:p>
          <a:pPr latinLnBrk="1"/>
          <a:endParaRPr lang="ko-KR" altLang="en-US"/>
        </a:p>
      </dgm:t>
    </dgm:pt>
    <dgm:pt modelId="{D000F46B-4A1D-4B49-AB51-1D6B921F8A21}" type="sibTrans" cxnId="{65625EDE-89E2-4F6C-BBE9-52C86A17B8DC}">
      <dgm:prSet/>
      <dgm:spPr/>
      <dgm:t>
        <a:bodyPr/>
        <a:lstStyle/>
        <a:p>
          <a:pPr latinLnBrk="1"/>
          <a:endParaRPr lang="ko-KR" altLang="en-US"/>
        </a:p>
      </dgm:t>
    </dgm:pt>
    <dgm:pt modelId="{2BD34BA5-F2F6-4CC9-AC4D-640DB1D6CD4C}">
      <dgm:prSet custT="1"/>
      <dgm:spPr/>
      <dgm:t>
        <a:bodyPr/>
        <a:lstStyle/>
        <a:p>
          <a:pPr latinLnBrk="1"/>
          <a:r>
            <a:rPr lang="ko-KR" altLang="en-US" sz="1400" spc="-150" dirty="0" smtClean="0"/>
            <a:t>이전 정보를 남기기 위한 마지막 갱신 시간 추가</a:t>
          </a:r>
          <a:endParaRPr lang="ko-KR" altLang="en-US" sz="1400" spc="-150" dirty="0"/>
        </a:p>
      </dgm:t>
    </dgm:pt>
    <dgm:pt modelId="{81B67B0E-2B17-4CDC-9955-9CBAD9C910AF}" type="parTrans" cxnId="{E7317603-3632-486A-828B-B7393F95ACDB}">
      <dgm:prSet/>
      <dgm:spPr/>
      <dgm:t>
        <a:bodyPr/>
        <a:lstStyle/>
        <a:p>
          <a:pPr latinLnBrk="1"/>
          <a:endParaRPr lang="ko-KR" altLang="en-US"/>
        </a:p>
      </dgm:t>
    </dgm:pt>
    <dgm:pt modelId="{29FED220-E071-4A2E-9DE2-29A61B5BE43D}" type="sibTrans" cxnId="{E7317603-3632-486A-828B-B7393F95ACDB}">
      <dgm:prSet/>
      <dgm:spPr/>
      <dgm:t>
        <a:bodyPr/>
        <a:lstStyle/>
        <a:p>
          <a:pPr latinLnBrk="1"/>
          <a:endParaRPr lang="ko-KR" altLang="en-US"/>
        </a:p>
      </dgm:t>
    </dgm:pt>
    <dgm:pt modelId="{FEFD3D09-161C-491C-9E8B-037AC4B530D5}">
      <dgm:prSet phldrT="[텍스트]" custT="1"/>
      <dgm:spPr/>
      <dgm:t>
        <a:bodyPr/>
        <a:lstStyle/>
        <a:p>
          <a:pPr latinLnBrk="1"/>
          <a:r>
            <a:rPr lang="ko-KR" altLang="en-US" sz="1400" spc="-150" dirty="0" smtClean="0"/>
            <a:t>대전 기록 내부의 모든 정보와 챔피언 정보 연동</a:t>
          </a:r>
          <a:endParaRPr lang="ko-KR" altLang="en-US" sz="1400" spc="-150" dirty="0"/>
        </a:p>
      </dgm:t>
    </dgm:pt>
    <dgm:pt modelId="{C7BFE030-CA33-477F-B2C8-E59EE52F8C04}" type="parTrans" cxnId="{0DDE5A65-A0E6-4AD9-A0D2-846FB83B7FC1}">
      <dgm:prSet/>
      <dgm:spPr/>
      <dgm:t>
        <a:bodyPr/>
        <a:lstStyle/>
        <a:p>
          <a:pPr latinLnBrk="1"/>
          <a:endParaRPr lang="ko-KR" altLang="en-US"/>
        </a:p>
      </dgm:t>
    </dgm:pt>
    <dgm:pt modelId="{979887CF-3C2A-4A7F-9BCF-5032BE1C3A0C}" type="sibTrans" cxnId="{0DDE5A65-A0E6-4AD9-A0D2-846FB83B7FC1}">
      <dgm:prSet/>
      <dgm:spPr/>
      <dgm:t>
        <a:bodyPr/>
        <a:lstStyle/>
        <a:p>
          <a:pPr latinLnBrk="1"/>
          <a:endParaRPr lang="ko-KR" altLang="en-US"/>
        </a:p>
      </dgm:t>
    </dgm:pt>
    <dgm:pt modelId="{9FF86E09-F3AA-470C-B425-48F90971845E}">
      <dgm:prSet phldrT="[텍스트]" custT="1"/>
      <dgm:spPr/>
      <dgm:t>
        <a:bodyPr/>
        <a:lstStyle/>
        <a:p>
          <a:pPr latinLnBrk="1"/>
          <a:r>
            <a:rPr lang="ko-KR" altLang="en-US" sz="1400" spc="-150" dirty="0" smtClean="0"/>
            <a:t>챔피언 정보를 위한 </a:t>
          </a:r>
          <a:r>
            <a:rPr lang="en-US" altLang="ko-KR" sz="1400" spc="-150" dirty="0" smtClean="0"/>
            <a:t>API JSON </a:t>
          </a:r>
          <a:r>
            <a:rPr lang="ko-KR" altLang="en-US" sz="1400" spc="-150" dirty="0" err="1" smtClean="0"/>
            <a:t>파싱</a:t>
          </a:r>
          <a:r>
            <a:rPr lang="ko-KR" altLang="en-US" sz="1400" spc="-150" dirty="0" smtClean="0"/>
            <a:t> 작업 실시</a:t>
          </a:r>
          <a:endParaRPr lang="ko-KR" altLang="en-US" sz="1400" spc="-150" dirty="0"/>
        </a:p>
      </dgm:t>
    </dgm:pt>
    <dgm:pt modelId="{ED40D754-29BC-46FD-8FD4-DECA9FF6C81B}" type="parTrans" cxnId="{54AB6609-DF33-4B25-992B-C424724A10C6}">
      <dgm:prSet/>
      <dgm:spPr/>
      <dgm:t>
        <a:bodyPr/>
        <a:lstStyle/>
        <a:p>
          <a:pPr latinLnBrk="1"/>
          <a:endParaRPr lang="ko-KR" altLang="en-US"/>
        </a:p>
      </dgm:t>
    </dgm:pt>
    <dgm:pt modelId="{3518187D-6485-485B-9387-5A3C901C7F40}" type="sibTrans" cxnId="{54AB6609-DF33-4B25-992B-C424724A10C6}">
      <dgm:prSet/>
      <dgm:spPr/>
      <dgm:t>
        <a:bodyPr/>
        <a:lstStyle/>
        <a:p>
          <a:pPr latinLnBrk="1"/>
          <a:endParaRPr lang="ko-KR" altLang="en-US"/>
        </a:p>
      </dgm:t>
    </dgm:pt>
    <dgm:pt modelId="{4ED20467-5F14-4E69-8044-1A45D2D12A28}">
      <dgm:prSet custT="1"/>
      <dgm:spPr/>
      <dgm:t>
        <a:bodyPr/>
        <a:lstStyle/>
        <a:p>
          <a:pPr latinLnBrk="1"/>
          <a:r>
            <a:rPr lang="en-US" altLang="ko-KR" sz="1400" spc="-150" dirty="0" smtClean="0"/>
            <a:t>JSON</a:t>
          </a:r>
          <a:r>
            <a:rPr lang="ko-KR" altLang="en-US" sz="1400" spc="-150" dirty="0" smtClean="0"/>
            <a:t>을 이용하여 받아온 챔피언 </a:t>
          </a:r>
          <a:r>
            <a:rPr lang="en-US" altLang="ko-KR" sz="1400" spc="-150" dirty="0" smtClean="0"/>
            <a:t>DB </a:t>
          </a:r>
          <a:r>
            <a:rPr lang="ko-KR" altLang="en-US" sz="1400" spc="-150" dirty="0" smtClean="0"/>
            <a:t>테이블 입력 및 추가적인 테이블 구축</a:t>
          </a:r>
          <a:endParaRPr lang="ko-KR" altLang="en-US" sz="1400" spc="-150" dirty="0"/>
        </a:p>
      </dgm:t>
    </dgm:pt>
    <dgm:pt modelId="{0AA2FA10-CF17-48E3-B9F8-C3FF93649D84}" type="parTrans" cxnId="{24E30B20-213F-468A-A82C-AB7A6221B7CB}">
      <dgm:prSet/>
      <dgm:spPr/>
      <dgm:t>
        <a:bodyPr/>
        <a:lstStyle/>
        <a:p>
          <a:pPr latinLnBrk="1"/>
          <a:endParaRPr lang="ko-KR" altLang="en-US"/>
        </a:p>
      </dgm:t>
    </dgm:pt>
    <dgm:pt modelId="{C5F3295C-E6C4-4CA4-A068-235472E85662}" type="sibTrans" cxnId="{24E30B20-213F-468A-A82C-AB7A6221B7CB}">
      <dgm:prSet/>
      <dgm:spPr/>
      <dgm:t>
        <a:bodyPr/>
        <a:lstStyle/>
        <a:p>
          <a:pPr latinLnBrk="1"/>
          <a:endParaRPr lang="ko-KR" altLang="en-US"/>
        </a:p>
      </dgm:t>
    </dgm:pt>
    <dgm:pt modelId="{4398BA35-148E-4823-A8DD-EED83C587C57}">
      <dgm:prSet custT="1"/>
      <dgm:spPr/>
      <dgm:t>
        <a:bodyPr/>
        <a:lstStyle/>
        <a:p>
          <a:pPr latinLnBrk="1"/>
          <a:r>
            <a:rPr lang="ko-KR" altLang="en-US" sz="1400" spc="-150" dirty="0" smtClean="0"/>
            <a:t>속도 향상을 위해 </a:t>
          </a:r>
          <a:r>
            <a:rPr lang="en-US" altLang="ko-KR" sz="1400" spc="-150" dirty="0" smtClean="0"/>
            <a:t>HASHMAP</a:t>
          </a:r>
          <a:r>
            <a:rPr lang="ko-KR" altLang="en-US" sz="1400" spc="-150" dirty="0" smtClean="0"/>
            <a:t>을 이용하여 이전 검색된 정보 저장</a:t>
          </a:r>
          <a:endParaRPr lang="ko-KR" altLang="en-US" sz="1400" spc="-150" dirty="0"/>
        </a:p>
      </dgm:t>
    </dgm:pt>
    <dgm:pt modelId="{30D23821-6813-4EE1-A3CE-80772BC32628}" type="parTrans" cxnId="{71268705-8848-4C76-AFA0-DEF9D0B1AE2C}">
      <dgm:prSet/>
      <dgm:spPr/>
      <dgm:t>
        <a:bodyPr/>
        <a:lstStyle/>
        <a:p>
          <a:pPr latinLnBrk="1"/>
          <a:endParaRPr lang="ko-KR" altLang="en-US"/>
        </a:p>
      </dgm:t>
    </dgm:pt>
    <dgm:pt modelId="{7BF71B3D-9CE3-4B70-8C6B-5EE43F08AFDD}" type="sibTrans" cxnId="{71268705-8848-4C76-AFA0-DEF9D0B1AE2C}">
      <dgm:prSet/>
      <dgm:spPr/>
      <dgm:t>
        <a:bodyPr/>
        <a:lstStyle/>
        <a:p>
          <a:pPr latinLnBrk="1"/>
          <a:endParaRPr lang="ko-KR" altLang="en-US"/>
        </a:p>
      </dgm:t>
    </dgm:pt>
    <dgm:pt modelId="{C9C695D7-16B7-4AE1-881B-0B676528E483}">
      <dgm:prSet custT="1"/>
      <dgm:spPr/>
      <dgm:t>
        <a:bodyPr/>
        <a:lstStyle/>
        <a:p>
          <a:pPr latinLnBrk="1"/>
          <a:r>
            <a:rPr lang="ko-KR" altLang="en-US" sz="1400" spc="-150" dirty="0" smtClean="0"/>
            <a:t>현재까지의 소스 최적화 마무리 작업</a:t>
          </a:r>
          <a:endParaRPr lang="ko-KR" altLang="en-US" sz="1400" spc="-150" dirty="0"/>
        </a:p>
      </dgm:t>
    </dgm:pt>
    <dgm:pt modelId="{D8CA94A5-6834-4F95-8144-0CDF6E567253}" type="parTrans" cxnId="{04DFF8B6-A1F2-4D42-85E0-3D7F4F9B896A}">
      <dgm:prSet/>
      <dgm:spPr/>
      <dgm:t>
        <a:bodyPr/>
        <a:lstStyle/>
        <a:p>
          <a:pPr latinLnBrk="1"/>
          <a:endParaRPr lang="ko-KR" altLang="en-US"/>
        </a:p>
      </dgm:t>
    </dgm:pt>
    <dgm:pt modelId="{1050BB88-114F-412A-97DA-AB08E1CC8E97}" type="sibTrans" cxnId="{04DFF8B6-A1F2-4D42-85E0-3D7F4F9B896A}">
      <dgm:prSet/>
      <dgm:spPr/>
      <dgm:t>
        <a:bodyPr/>
        <a:lstStyle/>
        <a:p>
          <a:pPr latinLnBrk="1"/>
          <a:endParaRPr lang="ko-KR" altLang="en-US"/>
        </a:p>
      </dgm:t>
    </dgm:pt>
    <dgm:pt modelId="{32900515-522E-4A58-93D9-73D2C92F76B3}">
      <dgm:prSet custT="1"/>
      <dgm:spPr/>
      <dgm:t>
        <a:bodyPr/>
        <a:lstStyle/>
        <a:p>
          <a:pPr latinLnBrk="1"/>
          <a:r>
            <a:rPr lang="en-US" altLang="ko-KR" sz="1400" spc="-150" dirty="0" smtClean="0"/>
            <a:t>PPT </a:t>
          </a:r>
          <a:r>
            <a:rPr lang="ko-KR" altLang="en-US" sz="1400" spc="-150" dirty="0" smtClean="0"/>
            <a:t>만들기</a:t>
          </a:r>
          <a:endParaRPr lang="ko-KR" altLang="en-US" sz="1400" spc="-150" dirty="0"/>
        </a:p>
      </dgm:t>
    </dgm:pt>
    <dgm:pt modelId="{90A222A4-2D74-4480-A33C-CB8E78068B98}" type="parTrans" cxnId="{011BB1E0-4BFD-4C6B-8AAD-694D8217C7F4}">
      <dgm:prSet/>
      <dgm:spPr/>
      <dgm:t>
        <a:bodyPr/>
        <a:lstStyle/>
        <a:p>
          <a:pPr latinLnBrk="1"/>
          <a:endParaRPr lang="ko-KR" altLang="en-US"/>
        </a:p>
      </dgm:t>
    </dgm:pt>
    <dgm:pt modelId="{0B0BFB41-134F-47AE-B34F-47A4C5DA1AC1}" type="sibTrans" cxnId="{011BB1E0-4BFD-4C6B-8AAD-694D8217C7F4}">
      <dgm:prSet/>
      <dgm:spPr/>
      <dgm:t>
        <a:bodyPr/>
        <a:lstStyle/>
        <a:p>
          <a:pPr latinLnBrk="1"/>
          <a:endParaRPr lang="ko-KR" altLang="en-US"/>
        </a:p>
      </dgm:t>
    </dgm:pt>
    <dgm:pt modelId="{2D2B50FB-CA4E-4467-B89B-9260ADC2E684}" type="pres">
      <dgm:prSet presAssocID="{1B4E3C76-53CB-444D-9187-A13503C6010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0EB5D-F8E3-45BF-A9DA-BC90A9743DBF}" type="pres">
      <dgm:prSet presAssocID="{2389F301-E463-4EF8-AF63-B7BE61B2984C}" presName="linNode" presStyleCnt="0"/>
      <dgm:spPr/>
    </dgm:pt>
    <dgm:pt modelId="{68D9A45C-DA03-40E4-8622-200B82964810}" type="pres">
      <dgm:prSet presAssocID="{2389F301-E463-4EF8-AF63-B7BE61B2984C}" presName="parentShp" presStyleLbl="node1" presStyleIdx="0" presStyleCnt="3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EE426-C893-4564-A75A-429540AF72F3}" type="pres">
      <dgm:prSet presAssocID="{2389F301-E463-4EF8-AF63-B7BE61B2984C}" presName="childShp" presStyleLbl="bgAccFollowNode1" presStyleIdx="0" presStyleCnt="3" custScaleX="1133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C8CC33-EE8C-4739-BA24-BD18EC5C217F}" type="pres">
      <dgm:prSet presAssocID="{40B1AF97-C3C7-4672-BB18-F6D96AF31058}" presName="spacing" presStyleCnt="0"/>
      <dgm:spPr/>
    </dgm:pt>
    <dgm:pt modelId="{9C4BA350-6850-423B-B048-30823BFA024A}" type="pres">
      <dgm:prSet presAssocID="{00CF989E-892E-43E1-BEF8-77E0D1992F61}" presName="linNode" presStyleCnt="0"/>
      <dgm:spPr/>
    </dgm:pt>
    <dgm:pt modelId="{936D0190-BB02-4021-8EA7-F3C5DF00945E}" type="pres">
      <dgm:prSet presAssocID="{00CF989E-892E-43E1-BEF8-77E0D1992F61}" presName="parentShp" presStyleLbl="node1" presStyleIdx="1" presStyleCnt="3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BA2458-5A0D-4B4A-9011-6425A2A3B57E}" type="pres">
      <dgm:prSet presAssocID="{00CF989E-892E-43E1-BEF8-77E0D1992F61}" presName="childShp" presStyleLbl="bgAccFollowNode1" presStyleIdx="1" presStyleCnt="3" custScaleX="1133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AF1D1-8F90-4903-95A9-145E2B66AB1D}" type="pres">
      <dgm:prSet presAssocID="{D17E0E86-4DE1-40D0-B300-946E7EEDDB72}" presName="spacing" presStyleCnt="0"/>
      <dgm:spPr/>
    </dgm:pt>
    <dgm:pt modelId="{EF634A6C-5B03-4ABD-A224-10622F57DB7A}" type="pres">
      <dgm:prSet presAssocID="{8E75A015-3E35-4AD2-AF02-1C5F204870BD}" presName="linNode" presStyleCnt="0"/>
      <dgm:spPr/>
    </dgm:pt>
    <dgm:pt modelId="{FABDCD20-197D-457B-97C7-35D9910995D0}" type="pres">
      <dgm:prSet presAssocID="{8E75A015-3E35-4AD2-AF02-1C5F204870BD}" presName="parentShp" presStyleLbl="node1" presStyleIdx="2" presStyleCnt="3" custScaleX="59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E9F073-B9EE-4199-9EDA-B0CC577FFE1B}" type="pres">
      <dgm:prSet presAssocID="{8E75A015-3E35-4AD2-AF02-1C5F204870BD}" presName="childShp" presStyleLbl="bgAccFollowNode1" presStyleIdx="2" presStyleCnt="3" custScaleX="1133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6D52A2-553F-4C21-B896-92100758B42E}" srcId="{1B4E3C76-53CB-444D-9187-A13503C60101}" destId="{00CF989E-892E-43E1-BEF8-77E0D1992F61}" srcOrd="1" destOrd="0" parTransId="{45BE91A0-5702-4D61-95A8-68FE8C54CA16}" sibTransId="{D17E0E86-4DE1-40D0-B300-946E7EEDDB72}"/>
    <dgm:cxn modelId="{64C8EBF1-7EBF-413F-B97B-7CDBFE532043}" srcId="{2389F301-E463-4EF8-AF63-B7BE61B2984C}" destId="{15D64C4A-E80C-4156-A919-D157B390883F}" srcOrd="0" destOrd="0" parTransId="{3B2ED15E-20B0-4E0C-AEB3-CC2D2609F42A}" sibTransId="{2398A5A8-EB83-4658-BF95-60650EA67228}"/>
    <dgm:cxn modelId="{D035CCF0-2527-4BD3-B194-843D6BF34155}" type="presOf" srcId="{15D64C4A-E80C-4156-A919-D157B390883F}" destId="{D91EE426-C893-4564-A75A-429540AF72F3}" srcOrd="0" destOrd="0" presId="urn:microsoft.com/office/officeart/2005/8/layout/vList6"/>
    <dgm:cxn modelId="{24E30B20-213F-468A-A82C-AB7A6221B7CB}" srcId="{00CF989E-892E-43E1-BEF8-77E0D1992F61}" destId="{4ED20467-5F14-4E69-8044-1A45D2D12A28}" srcOrd="1" destOrd="0" parTransId="{0AA2FA10-CF17-48E3-B9F8-C3FF93649D84}" sibTransId="{C5F3295C-E6C4-4CA4-A068-235472E85662}"/>
    <dgm:cxn modelId="{72E74687-A9DC-47AB-88FA-C07ACAF9405D}" type="presOf" srcId="{FEFD3D09-161C-491C-9E8B-037AC4B530D5}" destId="{D91EE426-C893-4564-A75A-429540AF72F3}" srcOrd="0" destOrd="1" presId="urn:microsoft.com/office/officeart/2005/8/layout/vList6"/>
    <dgm:cxn modelId="{142AA0A4-6518-4B67-8AB1-FA24BE7EC828}" type="presOf" srcId="{D46951C6-4415-4FE4-8F93-1B64A89BA86E}" destId="{CFBA2458-5A0D-4B4A-9011-6425A2A3B57E}" srcOrd="0" destOrd="0" presId="urn:microsoft.com/office/officeart/2005/8/layout/vList6"/>
    <dgm:cxn modelId="{3A867068-4A2A-472D-B954-B96ED190AE0C}" type="presOf" srcId="{1B4E3C76-53CB-444D-9187-A13503C60101}" destId="{2D2B50FB-CA4E-4467-B89B-9260ADC2E684}" srcOrd="0" destOrd="0" presId="urn:microsoft.com/office/officeart/2005/8/layout/vList6"/>
    <dgm:cxn modelId="{04DFF8B6-A1F2-4D42-85E0-3D7F4F9B896A}" srcId="{8E75A015-3E35-4AD2-AF02-1C5F204870BD}" destId="{C9C695D7-16B7-4AE1-881B-0B676528E483}" srcOrd="1" destOrd="0" parTransId="{D8CA94A5-6834-4F95-8144-0CDF6E567253}" sibTransId="{1050BB88-114F-412A-97DA-AB08E1CC8E97}"/>
    <dgm:cxn modelId="{FBE46AE1-22DD-45A8-8D69-6E0D73585C34}" type="presOf" srcId="{8E75A015-3E35-4AD2-AF02-1C5F204870BD}" destId="{FABDCD20-197D-457B-97C7-35D9910995D0}" srcOrd="0" destOrd="0" presId="urn:microsoft.com/office/officeart/2005/8/layout/vList6"/>
    <dgm:cxn modelId="{E36353A9-3981-4712-9771-540965584E89}" srcId="{1B4E3C76-53CB-444D-9187-A13503C60101}" destId="{8E75A015-3E35-4AD2-AF02-1C5F204870BD}" srcOrd="2" destOrd="0" parTransId="{88177E6D-3A47-4D56-9E97-9FB52A0647F9}" sibTransId="{0C74D2D6-3562-4C91-9C68-2931379A21D7}"/>
    <dgm:cxn modelId="{8CD78082-61A6-42E1-BFEB-30403B00727F}" type="presOf" srcId="{4398BA35-148E-4823-A8DD-EED83C587C57}" destId="{CFBA2458-5A0D-4B4A-9011-6425A2A3B57E}" srcOrd="0" destOrd="2" presId="urn:microsoft.com/office/officeart/2005/8/layout/vList6"/>
    <dgm:cxn modelId="{7C59AF87-2F4C-40EA-A95E-CAF889A32BEB}" type="presOf" srcId="{00CF989E-892E-43E1-BEF8-77E0D1992F61}" destId="{936D0190-BB02-4021-8EA7-F3C5DF00945E}" srcOrd="0" destOrd="0" presId="urn:microsoft.com/office/officeart/2005/8/layout/vList6"/>
    <dgm:cxn modelId="{3C31BB77-F418-4774-914B-48E95A6CE440}" type="presOf" srcId="{32900515-522E-4A58-93D9-73D2C92F76B3}" destId="{39E9F073-B9EE-4199-9EDA-B0CC577FFE1B}" srcOrd="0" destOrd="2" presId="urn:microsoft.com/office/officeart/2005/8/layout/vList6"/>
    <dgm:cxn modelId="{3863C4B4-1040-46C1-8CB7-05E1866157D2}" type="presOf" srcId="{C9C695D7-16B7-4AE1-881B-0B676528E483}" destId="{39E9F073-B9EE-4199-9EDA-B0CC577FFE1B}" srcOrd="0" destOrd="1" presId="urn:microsoft.com/office/officeart/2005/8/layout/vList6"/>
    <dgm:cxn modelId="{E7317603-3632-486A-828B-B7393F95ACDB}" srcId="{8E75A015-3E35-4AD2-AF02-1C5F204870BD}" destId="{2BD34BA5-F2F6-4CC9-AC4D-640DB1D6CD4C}" srcOrd="0" destOrd="0" parTransId="{81B67B0E-2B17-4CDC-9955-9CBAD9C910AF}" sibTransId="{29FED220-E071-4A2E-9DE2-29A61B5BE43D}"/>
    <dgm:cxn modelId="{67B3C3D8-133A-4092-A7EF-B2632FF1A50F}" srcId="{1B4E3C76-53CB-444D-9187-A13503C60101}" destId="{2389F301-E463-4EF8-AF63-B7BE61B2984C}" srcOrd="0" destOrd="0" parTransId="{5F7DEE99-07A9-44C5-BA53-7781F7464377}" sibTransId="{40B1AF97-C3C7-4672-BB18-F6D96AF31058}"/>
    <dgm:cxn modelId="{0422CE25-5A92-42F0-8A7C-C6C4AADDDCEA}" type="presOf" srcId="{4ED20467-5F14-4E69-8044-1A45D2D12A28}" destId="{CFBA2458-5A0D-4B4A-9011-6425A2A3B57E}" srcOrd="0" destOrd="1" presId="urn:microsoft.com/office/officeart/2005/8/layout/vList6"/>
    <dgm:cxn modelId="{9784834E-6220-4CF7-93B8-E5E202D2D893}" type="presOf" srcId="{9FF86E09-F3AA-470C-B425-48F90971845E}" destId="{D91EE426-C893-4564-A75A-429540AF72F3}" srcOrd="0" destOrd="2" presId="urn:microsoft.com/office/officeart/2005/8/layout/vList6"/>
    <dgm:cxn modelId="{8FA7FA6C-E215-4AE7-B765-63FD96C38CFD}" type="presOf" srcId="{2389F301-E463-4EF8-AF63-B7BE61B2984C}" destId="{68D9A45C-DA03-40E4-8622-200B82964810}" srcOrd="0" destOrd="0" presId="urn:microsoft.com/office/officeart/2005/8/layout/vList6"/>
    <dgm:cxn modelId="{65625EDE-89E2-4F6C-BBE9-52C86A17B8DC}" srcId="{00CF989E-892E-43E1-BEF8-77E0D1992F61}" destId="{D46951C6-4415-4FE4-8F93-1B64A89BA86E}" srcOrd="0" destOrd="0" parTransId="{495609DA-4601-4993-A8BE-D6A31CC3795B}" sibTransId="{D000F46B-4A1D-4B49-AB51-1D6B921F8A21}"/>
    <dgm:cxn modelId="{71268705-8848-4C76-AFA0-DEF9D0B1AE2C}" srcId="{00CF989E-892E-43E1-BEF8-77E0D1992F61}" destId="{4398BA35-148E-4823-A8DD-EED83C587C57}" srcOrd="2" destOrd="0" parTransId="{30D23821-6813-4EE1-A3CE-80772BC32628}" sibTransId="{7BF71B3D-9CE3-4B70-8C6B-5EE43F08AFDD}"/>
    <dgm:cxn modelId="{011BB1E0-4BFD-4C6B-8AAD-694D8217C7F4}" srcId="{8E75A015-3E35-4AD2-AF02-1C5F204870BD}" destId="{32900515-522E-4A58-93D9-73D2C92F76B3}" srcOrd="2" destOrd="0" parTransId="{90A222A4-2D74-4480-A33C-CB8E78068B98}" sibTransId="{0B0BFB41-134F-47AE-B34F-47A4C5DA1AC1}"/>
    <dgm:cxn modelId="{06237D70-557F-46B6-B0D0-170D0F4234B5}" type="presOf" srcId="{2BD34BA5-F2F6-4CC9-AC4D-640DB1D6CD4C}" destId="{39E9F073-B9EE-4199-9EDA-B0CC577FFE1B}" srcOrd="0" destOrd="0" presId="urn:microsoft.com/office/officeart/2005/8/layout/vList6"/>
    <dgm:cxn modelId="{54AB6609-DF33-4B25-992B-C424724A10C6}" srcId="{2389F301-E463-4EF8-AF63-B7BE61B2984C}" destId="{9FF86E09-F3AA-470C-B425-48F90971845E}" srcOrd="2" destOrd="0" parTransId="{ED40D754-29BC-46FD-8FD4-DECA9FF6C81B}" sibTransId="{3518187D-6485-485B-9387-5A3C901C7F40}"/>
    <dgm:cxn modelId="{0DDE5A65-A0E6-4AD9-A0D2-846FB83B7FC1}" srcId="{2389F301-E463-4EF8-AF63-B7BE61B2984C}" destId="{FEFD3D09-161C-491C-9E8B-037AC4B530D5}" srcOrd="1" destOrd="0" parTransId="{C7BFE030-CA33-477F-B2C8-E59EE52F8C04}" sibTransId="{979887CF-3C2A-4A7F-9BCF-5032BE1C3A0C}"/>
    <dgm:cxn modelId="{A26FA21D-5513-41F1-B2E4-F64CB376B51C}" type="presParOf" srcId="{2D2B50FB-CA4E-4467-B89B-9260ADC2E684}" destId="{5F00EB5D-F8E3-45BF-A9DA-BC90A9743DBF}" srcOrd="0" destOrd="0" presId="urn:microsoft.com/office/officeart/2005/8/layout/vList6"/>
    <dgm:cxn modelId="{F89A432A-FD80-4194-89AC-6B4DCA2E7979}" type="presParOf" srcId="{5F00EB5D-F8E3-45BF-A9DA-BC90A9743DBF}" destId="{68D9A45C-DA03-40E4-8622-200B82964810}" srcOrd="0" destOrd="0" presId="urn:microsoft.com/office/officeart/2005/8/layout/vList6"/>
    <dgm:cxn modelId="{24DF05DE-33E0-46D3-846B-E408130893C3}" type="presParOf" srcId="{5F00EB5D-F8E3-45BF-A9DA-BC90A9743DBF}" destId="{D91EE426-C893-4564-A75A-429540AF72F3}" srcOrd="1" destOrd="0" presId="urn:microsoft.com/office/officeart/2005/8/layout/vList6"/>
    <dgm:cxn modelId="{07C36E50-0BFB-49E9-BF5F-862C0696EB44}" type="presParOf" srcId="{2D2B50FB-CA4E-4467-B89B-9260ADC2E684}" destId="{11C8CC33-EE8C-4739-BA24-BD18EC5C217F}" srcOrd="1" destOrd="0" presId="urn:microsoft.com/office/officeart/2005/8/layout/vList6"/>
    <dgm:cxn modelId="{D8721585-6F10-4CA0-A275-0E12864C8413}" type="presParOf" srcId="{2D2B50FB-CA4E-4467-B89B-9260ADC2E684}" destId="{9C4BA350-6850-423B-B048-30823BFA024A}" srcOrd="2" destOrd="0" presId="urn:microsoft.com/office/officeart/2005/8/layout/vList6"/>
    <dgm:cxn modelId="{ECD08583-030C-44EB-93B4-27BAB6D40FA1}" type="presParOf" srcId="{9C4BA350-6850-423B-B048-30823BFA024A}" destId="{936D0190-BB02-4021-8EA7-F3C5DF00945E}" srcOrd="0" destOrd="0" presId="urn:microsoft.com/office/officeart/2005/8/layout/vList6"/>
    <dgm:cxn modelId="{74BA2F65-319F-41A4-B79D-32D76C041F4E}" type="presParOf" srcId="{9C4BA350-6850-423B-B048-30823BFA024A}" destId="{CFBA2458-5A0D-4B4A-9011-6425A2A3B57E}" srcOrd="1" destOrd="0" presId="urn:microsoft.com/office/officeart/2005/8/layout/vList6"/>
    <dgm:cxn modelId="{E4496205-2C4B-4604-804F-37EB6FA6FDC9}" type="presParOf" srcId="{2D2B50FB-CA4E-4467-B89B-9260ADC2E684}" destId="{DBEAF1D1-8F90-4903-95A9-145E2B66AB1D}" srcOrd="3" destOrd="0" presId="urn:microsoft.com/office/officeart/2005/8/layout/vList6"/>
    <dgm:cxn modelId="{6A32129B-B6D5-4E59-9DDE-5FC6C5D7332F}" type="presParOf" srcId="{2D2B50FB-CA4E-4467-B89B-9260ADC2E684}" destId="{EF634A6C-5B03-4ABD-A224-10622F57DB7A}" srcOrd="4" destOrd="0" presId="urn:microsoft.com/office/officeart/2005/8/layout/vList6"/>
    <dgm:cxn modelId="{2E74D8D5-891D-40E9-9C5B-CE779CAE0856}" type="presParOf" srcId="{EF634A6C-5B03-4ABD-A224-10622F57DB7A}" destId="{FABDCD20-197D-457B-97C7-35D9910995D0}" srcOrd="0" destOrd="0" presId="urn:microsoft.com/office/officeart/2005/8/layout/vList6"/>
    <dgm:cxn modelId="{180D7957-D1E0-4928-8980-F80AA3B56783}" type="presParOf" srcId="{EF634A6C-5B03-4ABD-A224-10622F57DB7A}" destId="{39E9F073-B9EE-4199-9EDA-B0CC577FFE1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A9F6CB-6DE0-4930-871E-D29837EE07C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22EB0F-E1C8-4158-B67C-1980DFFA40A9}">
      <dgm:prSet phldrT="[텍스트]" custT="1"/>
      <dgm:spPr>
        <a:solidFill>
          <a:schemeClr val="tx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400" b="1" dirty="0" smtClean="0">
              <a:solidFill>
                <a:sysClr val="windowText" lastClr="000000"/>
              </a:solidFill>
            </a:rPr>
            <a:t>Client</a:t>
          </a:r>
          <a:endParaRPr lang="ko-KR" altLang="en-US" sz="1400" b="1" dirty="0">
            <a:solidFill>
              <a:sysClr val="windowText" lastClr="000000"/>
            </a:solidFill>
          </a:endParaRPr>
        </a:p>
      </dgm:t>
    </dgm:pt>
    <dgm:pt modelId="{343EE323-8A7A-4009-AAAA-833A5F2BF9A6}" type="parTrans" cxnId="{55C82613-8937-4791-AF86-B5F83CC66137}">
      <dgm:prSet/>
      <dgm:spPr/>
      <dgm:t>
        <a:bodyPr/>
        <a:lstStyle/>
        <a:p>
          <a:pPr latinLnBrk="1"/>
          <a:endParaRPr lang="ko-KR" altLang="en-US"/>
        </a:p>
      </dgm:t>
    </dgm:pt>
    <dgm:pt modelId="{149CF268-005C-4570-A491-8CBA54721D96}" type="sibTrans" cxnId="{55C82613-8937-4791-AF86-B5F83CC66137}">
      <dgm:prSet/>
      <dgm:spPr/>
      <dgm:t>
        <a:bodyPr/>
        <a:lstStyle/>
        <a:p>
          <a:pPr latinLnBrk="1"/>
          <a:endParaRPr lang="ko-KR" altLang="en-US"/>
        </a:p>
      </dgm:t>
    </dgm:pt>
    <dgm:pt modelId="{9FFBB6E9-CCC6-431C-A58F-3F1A12633528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회원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A4E2B45C-DF22-4805-A746-0C24D865EB24}" type="parTrans" cxnId="{AE79E0FC-50DF-43D1-8515-789DF18F27C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C31424AE-0041-46AD-9892-99A2731744E2}" type="sibTrans" cxnId="{AE79E0FC-50DF-43D1-8515-789DF18F27CD}">
      <dgm:prSet/>
      <dgm:spPr/>
      <dgm:t>
        <a:bodyPr/>
        <a:lstStyle/>
        <a:p>
          <a:pPr latinLnBrk="1"/>
          <a:endParaRPr lang="ko-KR" altLang="en-US"/>
        </a:p>
      </dgm:t>
    </dgm:pt>
    <dgm:pt modelId="{D5F3590F-BC3F-4086-B6E8-921FEA16C4B7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로그인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696E1532-FC1F-45B3-81DD-E613CDE22CFE}" type="parTrans" cxnId="{8E749E2C-BFD9-4D7D-8E1A-E86F18104426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1C99AB56-3681-4707-A48A-2E2D2FD72E8A}" type="sibTrans" cxnId="{8E749E2C-BFD9-4D7D-8E1A-E86F18104426}">
      <dgm:prSet/>
      <dgm:spPr/>
      <dgm:t>
        <a:bodyPr/>
        <a:lstStyle/>
        <a:p>
          <a:pPr latinLnBrk="1"/>
          <a:endParaRPr lang="ko-KR" altLang="en-US"/>
        </a:p>
      </dgm:t>
    </dgm:pt>
    <dgm:pt modelId="{439AA822-A704-42D8-8DB5-244626A12B79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회원</a:t>
          </a:r>
          <a:r>
            <a:rPr lang="en-US" altLang="ko-KR" sz="900" dirty="0" smtClean="0">
              <a:solidFill>
                <a:sysClr val="windowText" lastClr="000000"/>
              </a:solidFill>
            </a:rPr>
            <a:t>/</a:t>
          </a:r>
          <a:r>
            <a:rPr lang="ko-KR" altLang="en-US" sz="900" dirty="0" smtClean="0">
              <a:solidFill>
                <a:sysClr val="windowText" lastClr="000000"/>
              </a:solidFill>
            </a:rPr>
            <a:t>비회원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B9132F2A-88D4-496F-8C36-82DC3CB789D0}" type="parTrans" cxnId="{1B6D95C0-C657-4D7F-895C-9872C989A9B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30DDF5F2-FD75-4E28-BAC3-BE7503A15840}" type="sibTrans" cxnId="{1B6D95C0-C657-4D7F-895C-9872C989A9B5}">
      <dgm:prSet/>
      <dgm:spPr/>
      <dgm:t>
        <a:bodyPr/>
        <a:lstStyle/>
        <a:p>
          <a:pPr latinLnBrk="1"/>
          <a:endParaRPr lang="ko-KR" altLang="en-US"/>
        </a:p>
      </dgm:t>
    </dgm:pt>
    <dgm:pt modelId="{A92E8212-7835-4217-92CF-56F64C661472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챔피언    정보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54448BFC-19B6-4630-8FE2-1577EC44F520}" type="parTrans" cxnId="{C56385E8-DD25-4693-9ADC-543F6C2E833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F19105CA-61DD-46CA-B1AA-742BD20AAC6B}" type="sibTrans" cxnId="{C56385E8-DD25-4693-9ADC-543F6C2E8339}">
      <dgm:prSet/>
      <dgm:spPr/>
      <dgm:t>
        <a:bodyPr/>
        <a:lstStyle/>
        <a:p>
          <a:pPr latinLnBrk="1"/>
          <a:endParaRPr lang="ko-KR" altLang="en-US"/>
        </a:p>
      </dgm:t>
    </dgm:pt>
    <dgm:pt modelId="{1B06ED69-22C4-48C8-B1FE-73A2AB885981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전적 검색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1062DE30-3ABD-4357-A4F6-209C5F42837F}" type="parTrans" cxnId="{3107E31E-6432-4F54-A2D8-9756224CA27C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3C5DD0AE-5C74-4E29-8EB1-C07F18D8777A}" type="sibTrans" cxnId="{3107E31E-6432-4F54-A2D8-9756224CA27C}">
      <dgm:prSet/>
      <dgm:spPr/>
      <dgm:t>
        <a:bodyPr/>
        <a:lstStyle/>
        <a:p>
          <a:pPr latinLnBrk="1"/>
          <a:endParaRPr lang="ko-KR" altLang="en-US"/>
        </a:p>
      </dgm:t>
    </dgm:pt>
    <dgm:pt modelId="{63880C12-AF2B-4F9A-AE66-D790F9D22C86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900" dirty="0" smtClean="0">
              <a:solidFill>
                <a:sysClr val="windowText" lastClr="000000"/>
              </a:solidFill>
            </a:rPr>
            <a:t>ID/PW </a:t>
          </a:r>
          <a:r>
            <a:rPr lang="ko-KR" altLang="en-US" sz="900" dirty="0" smtClean="0">
              <a:solidFill>
                <a:sysClr val="windowText" lastClr="000000"/>
              </a:solidFill>
            </a:rPr>
            <a:t>찾기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A92B6084-0B28-4379-845D-F0082880FD9A}" type="sibTrans" cxnId="{0C8D49CA-7F62-4FBD-A710-FE98820E8683}">
      <dgm:prSet/>
      <dgm:spPr/>
      <dgm:t>
        <a:bodyPr/>
        <a:lstStyle/>
        <a:p>
          <a:pPr latinLnBrk="1"/>
          <a:endParaRPr lang="ko-KR" altLang="en-US"/>
        </a:p>
      </dgm:t>
    </dgm:pt>
    <dgm:pt modelId="{915E2962-1723-4C17-935C-5998ADFB5A9D}" type="parTrans" cxnId="{0C8D49CA-7F62-4FBD-A710-FE98820E868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2ECBE360-5DB5-41F5-A3CB-BC00E3A6CCD3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비회원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9C07AD2A-D748-4285-8CD9-4A8BDF640E34}" type="parTrans" cxnId="{6726BBD4-7631-4052-8EE5-89B259ECC9F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E87525F1-5A7C-4527-951C-D956AE198A8B}" type="sibTrans" cxnId="{6726BBD4-7631-4052-8EE5-89B259ECC9FD}">
      <dgm:prSet/>
      <dgm:spPr/>
      <dgm:t>
        <a:bodyPr/>
        <a:lstStyle/>
        <a:p>
          <a:pPr latinLnBrk="1"/>
          <a:endParaRPr lang="ko-KR" altLang="en-US"/>
        </a:p>
      </dgm:t>
    </dgm:pt>
    <dgm:pt modelId="{D9565C98-882F-4E42-8026-D67806AD1AFE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회원가입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6E63E086-E772-4175-BC91-8FEB803B4110}" type="parTrans" cxnId="{FAFFB663-077C-4B87-9AA7-19F675E4896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</a:endParaRPr>
        </a:p>
      </dgm:t>
    </dgm:pt>
    <dgm:pt modelId="{463510B4-B509-467A-A4B7-A4E659F8782B}" type="sibTrans" cxnId="{FAFFB663-077C-4B87-9AA7-19F675E48965}">
      <dgm:prSet/>
      <dgm:spPr/>
      <dgm:t>
        <a:bodyPr/>
        <a:lstStyle/>
        <a:p>
          <a:pPr latinLnBrk="1"/>
          <a:endParaRPr lang="ko-KR" altLang="en-US"/>
        </a:p>
      </dgm:t>
    </dgm:pt>
    <dgm:pt modelId="{394ADC8E-37BD-4E12-916C-A5A25B285654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챔피언    상세 정보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48448FCD-4265-4C6D-8039-797ADAFA3FB7}" type="parTrans" cxnId="{40B41C1F-20F5-4AB7-B62B-5DB4AF01308F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6E48BB9-4725-4E39-8C5D-FD33D8B0295F}" type="sibTrans" cxnId="{40B41C1F-20F5-4AB7-B62B-5DB4AF01308F}">
      <dgm:prSet/>
      <dgm:spPr/>
      <dgm:t>
        <a:bodyPr/>
        <a:lstStyle/>
        <a:p>
          <a:pPr latinLnBrk="1"/>
          <a:endParaRPr lang="ko-KR" altLang="en-US"/>
        </a:p>
      </dgm:t>
    </dgm:pt>
    <dgm:pt modelId="{62059907-A7C5-456C-B7D1-CA50B633CE41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대전 기록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B99A786F-0C98-4C8D-B8EC-0F935A423689}" type="parTrans" cxnId="{F05D607C-F460-4B48-A477-88F2EB1CE14C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A12FC4D-8690-4742-ABF8-3935FD161380}" type="sibTrans" cxnId="{F05D607C-F460-4B48-A477-88F2EB1CE14C}">
      <dgm:prSet/>
      <dgm:spPr/>
      <dgm:t>
        <a:bodyPr/>
        <a:lstStyle/>
        <a:p>
          <a:pPr latinLnBrk="1"/>
          <a:endParaRPr lang="ko-KR" altLang="en-US"/>
        </a:p>
      </dgm:t>
    </dgm:pt>
    <dgm:pt modelId="{E0AE1581-92F1-41EC-9478-C49CC2BEF25F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대전              상세 정보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0C04C7AC-F8A9-4EBF-B4B3-3B2BB8DC371C}" type="parTrans" cxnId="{4B747515-44E0-484E-8B64-DC368E31AAFD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86D2DD-B805-4F28-A8D7-BF0F6F514AEE}" type="sibTrans" cxnId="{4B747515-44E0-484E-8B64-DC368E31AAFD}">
      <dgm:prSet/>
      <dgm:spPr/>
      <dgm:t>
        <a:bodyPr/>
        <a:lstStyle/>
        <a:p>
          <a:pPr latinLnBrk="1"/>
          <a:endParaRPr lang="ko-KR" altLang="en-US"/>
        </a:p>
      </dgm:t>
    </dgm:pt>
    <dgm:pt modelId="{161DA511-7558-4593-A9F6-3C09A8CF4A7D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smtClean="0">
              <a:solidFill>
                <a:sysClr val="windowText" lastClr="000000"/>
              </a:solidFill>
            </a:rPr>
            <a:t>전적       더 보기</a:t>
          </a:r>
          <a:endParaRPr lang="ko-KR" altLang="en-US" sz="900" dirty="0">
            <a:solidFill>
              <a:sysClr val="windowText" lastClr="000000"/>
            </a:solidFill>
          </a:endParaRPr>
        </a:p>
      </dgm:t>
    </dgm:pt>
    <dgm:pt modelId="{CAE62284-439F-4F24-B556-F16C50A940FF}" type="parTrans" cxnId="{5DD50A71-1D51-4AE7-A8F9-892B6533D5D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B9C0EAB-0260-4842-835E-F5D540128980}" type="sibTrans" cxnId="{5DD50A71-1D51-4AE7-A8F9-892B6533D5D0}">
      <dgm:prSet/>
      <dgm:spPr/>
      <dgm:t>
        <a:bodyPr/>
        <a:lstStyle/>
        <a:p>
          <a:pPr latinLnBrk="1"/>
          <a:endParaRPr lang="ko-KR" altLang="en-US"/>
        </a:p>
      </dgm:t>
    </dgm:pt>
    <dgm:pt modelId="{BF53B936-65CE-472B-A6D9-0371D97A3E73}" type="pres">
      <dgm:prSet presAssocID="{45A9F6CB-6DE0-4930-871E-D29837EE07C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06F113-25CF-4F68-9CF0-3FCE66113C0C}" type="pres">
      <dgm:prSet presAssocID="{45A9F6CB-6DE0-4930-871E-D29837EE07C4}" presName="hierFlow" presStyleCnt="0"/>
      <dgm:spPr/>
    </dgm:pt>
    <dgm:pt modelId="{D785010D-3421-4E6E-BFA3-22444C60ACAB}" type="pres">
      <dgm:prSet presAssocID="{45A9F6CB-6DE0-4930-871E-D29837EE07C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0E3E8D-D678-4A00-A9D8-31E371E1BE74}" type="pres">
      <dgm:prSet presAssocID="{5322EB0F-E1C8-4158-B67C-1980DFFA40A9}" presName="Name14" presStyleCnt="0"/>
      <dgm:spPr/>
    </dgm:pt>
    <dgm:pt modelId="{BE319C04-BD06-4586-8DD5-9AA82DFFE5E7}" type="pres">
      <dgm:prSet presAssocID="{5322EB0F-E1C8-4158-B67C-1980DFFA40A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C16543-EEF5-4D58-A653-8567892BE00A}" type="pres">
      <dgm:prSet presAssocID="{5322EB0F-E1C8-4158-B67C-1980DFFA40A9}" presName="hierChild2" presStyleCnt="0"/>
      <dgm:spPr/>
    </dgm:pt>
    <dgm:pt modelId="{4BE6771E-B093-42AF-BF70-10B8B08EB99D}" type="pres">
      <dgm:prSet presAssocID="{A4E2B45C-DF22-4805-A746-0C24D865EB24}" presName="Name1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AB4716-F780-410A-9F02-7F88A0EEFE82}" type="pres">
      <dgm:prSet presAssocID="{9FFBB6E9-CCC6-431C-A58F-3F1A12633528}" presName="Name21" presStyleCnt="0"/>
      <dgm:spPr/>
    </dgm:pt>
    <dgm:pt modelId="{3D5C2E04-62DE-4D0E-8F77-22FFF2BD7E58}" type="pres">
      <dgm:prSet presAssocID="{9FFBB6E9-CCC6-431C-A58F-3F1A12633528}" presName="level2Shape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5EECD39-9F3F-428A-9664-78870B2F9EE2}" type="pres">
      <dgm:prSet presAssocID="{9FFBB6E9-CCC6-431C-A58F-3F1A12633528}" presName="hierChild3" presStyleCnt="0"/>
      <dgm:spPr/>
    </dgm:pt>
    <dgm:pt modelId="{68B2C522-6909-4BF7-989E-46A00D44ED1A}" type="pres">
      <dgm:prSet presAssocID="{696E1532-FC1F-45B3-81DD-E613CDE22CFE}" presName="Name19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652F82D-D093-4E0F-9BD7-4B849B6BF0DC}" type="pres">
      <dgm:prSet presAssocID="{D5F3590F-BC3F-4086-B6E8-921FEA16C4B7}" presName="Name21" presStyleCnt="0"/>
      <dgm:spPr/>
    </dgm:pt>
    <dgm:pt modelId="{3A45ECCE-A96A-4DC4-A7D7-210D511EAE99}" type="pres">
      <dgm:prSet presAssocID="{D5F3590F-BC3F-4086-B6E8-921FEA16C4B7}" presName="level2Shape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863C09D-893B-4F57-8FD3-F171287E81F8}" type="pres">
      <dgm:prSet presAssocID="{D5F3590F-BC3F-4086-B6E8-921FEA16C4B7}" presName="hierChild3" presStyleCnt="0"/>
      <dgm:spPr/>
    </dgm:pt>
    <dgm:pt modelId="{0808C2DD-5820-4865-910C-63DA13E305E0}" type="pres">
      <dgm:prSet presAssocID="{915E2962-1723-4C17-935C-5998ADFB5A9D}" presName="Name19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8008621-0867-44E5-B1B8-9A748216B601}" type="pres">
      <dgm:prSet presAssocID="{63880C12-AF2B-4F9A-AE66-D790F9D22C86}" presName="Name21" presStyleCnt="0"/>
      <dgm:spPr/>
    </dgm:pt>
    <dgm:pt modelId="{ADFF7816-DBFF-4755-9F51-1751F10646C9}" type="pres">
      <dgm:prSet presAssocID="{63880C12-AF2B-4F9A-AE66-D790F9D22C86}" presName="level2Shape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98CF896-F8F8-4CC0-9C10-68A4BE17B440}" type="pres">
      <dgm:prSet presAssocID="{63880C12-AF2B-4F9A-AE66-D790F9D22C86}" presName="hierChild3" presStyleCnt="0"/>
      <dgm:spPr/>
    </dgm:pt>
    <dgm:pt modelId="{CE273521-BFEF-4638-AA1A-87A878790A10}" type="pres">
      <dgm:prSet presAssocID="{9C07AD2A-D748-4285-8CD9-4A8BDF640E34}" presName="Name1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7A3C4D9-8923-48CC-97BA-74B501159078}" type="pres">
      <dgm:prSet presAssocID="{2ECBE360-5DB5-41F5-A3CB-BC00E3A6CCD3}" presName="Name21" presStyleCnt="0"/>
      <dgm:spPr/>
    </dgm:pt>
    <dgm:pt modelId="{1F9C1A33-FCAE-4C51-8706-227C687A6C11}" type="pres">
      <dgm:prSet presAssocID="{2ECBE360-5DB5-41F5-A3CB-BC00E3A6CCD3}" presName="level2Shape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D52622B-7AED-4C56-BD3E-D3A87C1AB257}" type="pres">
      <dgm:prSet presAssocID="{2ECBE360-5DB5-41F5-A3CB-BC00E3A6CCD3}" presName="hierChild3" presStyleCnt="0"/>
      <dgm:spPr/>
    </dgm:pt>
    <dgm:pt modelId="{23FE01EA-0F84-4151-A4AB-5600CB7C8CAC}" type="pres">
      <dgm:prSet presAssocID="{6E63E086-E772-4175-BC91-8FEB803B4110}" presName="Name19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FE756C7-7AAC-4026-A121-2A7D93970C8A}" type="pres">
      <dgm:prSet presAssocID="{D9565C98-882F-4E42-8026-D67806AD1AFE}" presName="Name21" presStyleCnt="0"/>
      <dgm:spPr/>
    </dgm:pt>
    <dgm:pt modelId="{E7D6EE76-9803-48A7-AC7B-A9900E4237C5}" type="pres">
      <dgm:prSet presAssocID="{D9565C98-882F-4E42-8026-D67806AD1AFE}" presName="level2Shape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9860E885-56D4-453D-B64A-769D99ADE20A}" type="pres">
      <dgm:prSet presAssocID="{D9565C98-882F-4E42-8026-D67806AD1AFE}" presName="hierChild3" presStyleCnt="0"/>
      <dgm:spPr/>
    </dgm:pt>
    <dgm:pt modelId="{15E6327A-7221-4EFE-A305-5CDD0B31D20E}" type="pres">
      <dgm:prSet presAssocID="{B9132F2A-88D4-496F-8C36-82DC3CB789D0}" presName="Name1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990D29C-790F-4F80-8F42-39DDC627C9ED}" type="pres">
      <dgm:prSet presAssocID="{439AA822-A704-42D8-8DB5-244626A12B79}" presName="Name21" presStyleCnt="0"/>
      <dgm:spPr/>
    </dgm:pt>
    <dgm:pt modelId="{C6ADD55E-04CA-4F3A-B532-892A84EB8896}" type="pres">
      <dgm:prSet presAssocID="{439AA822-A704-42D8-8DB5-244626A12B79}" presName="level2Shape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AA11FC8-56DC-4D70-AB67-7CD19FFADB06}" type="pres">
      <dgm:prSet presAssocID="{439AA822-A704-42D8-8DB5-244626A12B79}" presName="hierChild3" presStyleCnt="0"/>
      <dgm:spPr/>
    </dgm:pt>
    <dgm:pt modelId="{71142F63-E444-458A-A965-BD03F7A970B5}" type="pres">
      <dgm:prSet presAssocID="{54448BFC-19B6-4630-8FE2-1577EC44F520}" presName="Name19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A16DB72-5B5B-44B9-8A07-DC4878E1C20E}" type="pres">
      <dgm:prSet presAssocID="{A92E8212-7835-4217-92CF-56F64C661472}" presName="Name21" presStyleCnt="0"/>
      <dgm:spPr/>
    </dgm:pt>
    <dgm:pt modelId="{BBFB0BE7-D322-4EE7-89B2-F4B5F2EF98DE}" type="pres">
      <dgm:prSet presAssocID="{A92E8212-7835-4217-92CF-56F64C661472}" presName="level2Shape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827B8DD-AE21-4FCA-90AA-94514191282F}" type="pres">
      <dgm:prSet presAssocID="{A92E8212-7835-4217-92CF-56F64C661472}" presName="hierChild3" presStyleCnt="0"/>
      <dgm:spPr/>
    </dgm:pt>
    <dgm:pt modelId="{BC6FDF37-B1FE-4502-A7DE-B84C4191917B}" type="pres">
      <dgm:prSet presAssocID="{48448FCD-4265-4C6D-8039-797ADAFA3FB7}" presName="Name19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03AC873-3764-4C2C-8B32-192977DCB3D3}" type="pres">
      <dgm:prSet presAssocID="{394ADC8E-37BD-4E12-916C-A5A25B285654}" presName="Name21" presStyleCnt="0"/>
      <dgm:spPr/>
    </dgm:pt>
    <dgm:pt modelId="{96EC8F4D-8E5D-42CC-8190-9E9FE4A4EFD8}" type="pres">
      <dgm:prSet presAssocID="{394ADC8E-37BD-4E12-916C-A5A25B285654}" presName="level2Shape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8884B1C-4831-4ED1-B4B5-E24610C699EF}" type="pres">
      <dgm:prSet presAssocID="{394ADC8E-37BD-4E12-916C-A5A25B285654}" presName="hierChild3" presStyleCnt="0"/>
      <dgm:spPr/>
    </dgm:pt>
    <dgm:pt modelId="{580911CF-D801-41AA-B170-3E13BE7A8930}" type="pres">
      <dgm:prSet presAssocID="{1062DE30-3ABD-4357-A4F6-209C5F42837F}" presName="Name19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40A4A0A-4F51-4467-8F86-A5F62F2D4D4B}" type="pres">
      <dgm:prSet presAssocID="{1B06ED69-22C4-48C8-B1FE-73A2AB885981}" presName="Name21" presStyleCnt="0"/>
      <dgm:spPr/>
    </dgm:pt>
    <dgm:pt modelId="{ABD03EEE-59AC-4E33-AB30-0C7798BC01A0}" type="pres">
      <dgm:prSet presAssocID="{1B06ED69-22C4-48C8-B1FE-73A2AB885981}" presName="level2Shape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9308C3A-8C2B-482A-AC3C-A955B8C10C51}" type="pres">
      <dgm:prSet presAssocID="{1B06ED69-22C4-48C8-B1FE-73A2AB885981}" presName="hierChild3" presStyleCnt="0"/>
      <dgm:spPr/>
    </dgm:pt>
    <dgm:pt modelId="{0861C80C-934F-493C-A653-528ED71F6FE1}" type="pres">
      <dgm:prSet presAssocID="{B99A786F-0C98-4C8D-B8EC-0F935A423689}" presName="Name19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F1B3C7E-EEBE-42D6-A23F-82D858978EAF}" type="pres">
      <dgm:prSet presAssocID="{62059907-A7C5-456C-B7D1-CA50B633CE41}" presName="Name21" presStyleCnt="0"/>
      <dgm:spPr/>
    </dgm:pt>
    <dgm:pt modelId="{652A3020-C766-4917-BEA5-BB3CB309ABDB}" type="pres">
      <dgm:prSet presAssocID="{62059907-A7C5-456C-B7D1-CA50B633CE41}" presName="level2Shape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8A3A2A2-62E1-4D03-A5CE-D6E31D9812C6}" type="pres">
      <dgm:prSet presAssocID="{62059907-A7C5-456C-B7D1-CA50B633CE41}" presName="hierChild3" presStyleCnt="0"/>
      <dgm:spPr/>
    </dgm:pt>
    <dgm:pt modelId="{BDC41F98-9F54-4A98-BFCC-4996BEDAA3A2}" type="pres">
      <dgm:prSet presAssocID="{0C04C7AC-F8A9-4EBF-B4B3-3B2BB8DC371C}" presName="Name19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8C947A4-E8C9-4822-8F73-51CD7F94C16D}" type="pres">
      <dgm:prSet presAssocID="{E0AE1581-92F1-41EC-9478-C49CC2BEF25F}" presName="Name21" presStyleCnt="0"/>
      <dgm:spPr/>
    </dgm:pt>
    <dgm:pt modelId="{77E08D75-1817-4E68-8498-338C571A59E5}" type="pres">
      <dgm:prSet presAssocID="{E0AE1581-92F1-41EC-9478-C49CC2BEF25F}" presName="level2Shape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413C519-CF0D-4703-A0B7-364AEFD3A2F3}" type="pres">
      <dgm:prSet presAssocID="{E0AE1581-92F1-41EC-9478-C49CC2BEF25F}" presName="hierChild3" presStyleCnt="0"/>
      <dgm:spPr/>
    </dgm:pt>
    <dgm:pt modelId="{BF1C4EC4-0E68-4D5A-B3AD-E4ED319BCE30}" type="pres">
      <dgm:prSet presAssocID="{CAE62284-439F-4F24-B556-F16C50A940FF}" presName="Name19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B630F77-0A80-488C-A187-12EABB4CCDCF}" type="pres">
      <dgm:prSet presAssocID="{161DA511-7558-4593-A9F6-3C09A8CF4A7D}" presName="Name21" presStyleCnt="0"/>
      <dgm:spPr/>
    </dgm:pt>
    <dgm:pt modelId="{3E7D2B33-2ED8-4BB7-B25F-E996A70207B2}" type="pres">
      <dgm:prSet presAssocID="{161DA511-7558-4593-A9F6-3C09A8CF4A7D}" presName="level2Shape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3C1DE55-7C7F-4E26-BCA9-5E08C2F7A316}" type="pres">
      <dgm:prSet presAssocID="{161DA511-7558-4593-A9F6-3C09A8CF4A7D}" presName="hierChild3" presStyleCnt="0"/>
      <dgm:spPr/>
    </dgm:pt>
    <dgm:pt modelId="{11F83736-29F1-4B88-B35D-BC9D79147E3C}" type="pres">
      <dgm:prSet presAssocID="{45A9F6CB-6DE0-4930-871E-D29837EE07C4}" presName="bgShapesFlow" presStyleCnt="0"/>
      <dgm:spPr/>
    </dgm:pt>
  </dgm:ptLst>
  <dgm:cxnLst>
    <dgm:cxn modelId="{60ABCD8B-B27F-4A2A-A998-325E73258710}" type="presOf" srcId="{394ADC8E-37BD-4E12-916C-A5A25B285654}" destId="{96EC8F4D-8E5D-42CC-8190-9E9FE4A4EFD8}" srcOrd="0" destOrd="0" presId="urn:microsoft.com/office/officeart/2005/8/layout/hierarchy6"/>
    <dgm:cxn modelId="{AE79E0FC-50DF-43D1-8515-789DF18F27CD}" srcId="{5322EB0F-E1C8-4158-B67C-1980DFFA40A9}" destId="{9FFBB6E9-CCC6-431C-A58F-3F1A12633528}" srcOrd="0" destOrd="0" parTransId="{A4E2B45C-DF22-4805-A746-0C24D865EB24}" sibTransId="{C31424AE-0041-46AD-9892-99A2731744E2}"/>
    <dgm:cxn modelId="{684EAA8D-974E-4237-960E-353A97087DA2}" type="presOf" srcId="{696E1532-FC1F-45B3-81DD-E613CDE22CFE}" destId="{68B2C522-6909-4BF7-989E-46A00D44ED1A}" srcOrd="0" destOrd="0" presId="urn:microsoft.com/office/officeart/2005/8/layout/hierarchy6"/>
    <dgm:cxn modelId="{D0F01371-2021-4BCE-8823-FE277855DA33}" type="presOf" srcId="{0C04C7AC-F8A9-4EBF-B4B3-3B2BB8DC371C}" destId="{BDC41F98-9F54-4A98-BFCC-4996BEDAA3A2}" srcOrd="0" destOrd="0" presId="urn:microsoft.com/office/officeart/2005/8/layout/hierarchy6"/>
    <dgm:cxn modelId="{55D3068E-D7E4-461E-88FC-27E4998702D4}" type="presOf" srcId="{63880C12-AF2B-4F9A-AE66-D790F9D22C86}" destId="{ADFF7816-DBFF-4755-9F51-1751F10646C9}" srcOrd="0" destOrd="0" presId="urn:microsoft.com/office/officeart/2005/8/layout/hierarchy6"/>
    <dgm:cxn modelId="{70298D24-BF74-4208-B73E-C30D3DA13741}" type="presOf" srcId="{D9565C98-882F-4E42-8026-D67806AD1AFE}" destId="{E7D6EE76-9803-48A7-AC7B-A9900E4237C5}" srcOrd="0" destOrd="0" presId="urn:microsoft.com/office/officeart/2005/8/layout/hierarchy6"/>
    <dgm:cxn modelId="{FAFFB663-077C-4B87-9AA7-19F675E48965}" srcId="{2ECBE360-5DB5-41F5-A3CB-BC00E3A6CCD3}" destId="{D9565C98-882F-4E42-8026-D67806AD1AFE}" srcOrd="0" destOrd="0" parTransId="{6E63E086-E772-4175-BC91-8FEB803B4110}" sibTransId="{463510B4-B509-467A-A4B7-A4E659F8782B}"/>
    <dgm:cxn modelId="{611EA247-48C4-440D-81DD-CBABC8A2F480}" type="presOf" srcId="{CAE62284-439F-4F24-B556-F16C50A940FF}" destId="{BF1C4EC4-0E68-4D5A-B3AD-E4ED319BCE30}" srcOrd="0" destOrd="0" presId="urn:microsoft.com/office/officeart/2005/8/layout/hierarchy6"/>
    <dgm:cxn modelId="{4B747515-44E0-484E-8B64-DC368E31AAFD}" srcId="{62059907-A7C5-456C-B7D1-CA50B633CE41}" destId="{E0AE1581-92F1-41EC-9478-C49CC2BEF25F}" srcOrd="0" destOrd="0" parTransId="{0C04C7AC-F8A9-4EBF-B4B3-3B2BB8DC371C}" sibTransId="{9286D2DD-B805-4F28-A8D7-BF0F6F514AEE}"/>
    <dgm:cxn modelId="{B47B5527-4687-4230-B7E5-0B9B50B4F16A}" type="presOf" srcId="{45A9F6CB-6DE0-4930-871E-D29837EE07C4}" destId="{BF53B936-65CE-472B-A6D9-0371D97A3E73}" srcOrd="0" destOrd="0" presId="urn:microsoft.com/office/officeart/2005/8/layout/hierarchy6"/>
    <dgm:cxn modelId="{DB958A3B-7B4E-46B0-BBF6-A112DEDB537A}" type="presOf" srcId="{E0AE1581-92F1-41EC-9478-C49CC2BEF25F}" destId="{77E08D75-1817-4E68-8498-338C571A59E5}" srcOrd="0" destOrd="0" presId="urn:microsoft.com/office/officeart/2005/8/layout/hierarchy6"/>
    <dgm:cxn modelId="{B568AEF4-68E0-43D2-9672-63B2A151D96A}" type="presOf" srcId="{B9132F2A-88D4-496F-8C36-82DC3CB789D0}" destId="{15E6327A-7221-4EFE-A305-5CDD0B31D20E}" srcOrd="0" destOrd="0" presId="urn:microsoft.com/office/officeart/2005/8/layout/hierarchy6"/>
    <dgm:cxn modelId="{0C8D49CA-7F62-4FBD-A710-FE98820E8683}" srcId="{9FFBB6E9-CCC6-431C-A58F-3F1A12633528}" destId="{63880C12-AF2B-4F9A-AE66-D790F9D22C86}" srcOrd="1" destOrd="0" parTransId="{915E2962-1723-4C17-935C-5998ADFB5A9D}" sibTransId="{A92B6084-0B28-4379-845D-F0082880FD9A}"/>
    <dgm:cxn modelId="{3107E31E-6432-4F54-A2D8-9756224CA27C}" srcId="{439AA822-A704-42D8-8DB5-244626A12B79}" destId="{1B06ED69-22C4-48C8-B1FE-73A2AB885981}" srcOrd="1" destOrd="0" parTransId="{1062DE30-3ABD-4357-A4F6-209C5F42837F}" sibTransId="{3C5DD0AE-5C74-4E29-8EB1-C07F18D8777A}"/>
    <dgm:cxn modelId="{9C1D8E5C-B808-47B0-8F41-4A0968DE0F65}" type="presOf" srcId="{5322EB0F-E1C8-4158-B67C-1980DFFA40A9}" destId="{BE319C04-BD06-4586-8DD5-9AA82DFFE5E7}" srcOrd="0" destOrd="0" presId="urn:microsoft.com/office/officeart/2005/8/layout/hierarchy6"/>
    <dgm:cxn modelId="{55C82613-8937-4791-AF86-B5F83CC66137}" srcId="{45A9F6CB-6DE0-4930-871E-D29837EE07C4}" destId="{5322EB0F-E1C8-4158-B67C-1980DFFA40A9}" srcOrd="0" destOrd="0" parTransId="{343EE323-8A7A-4009-AAAA-833A5F2BF9A6}" sibTransId="{149CF268-005C-4570-A491-8CBA54721D96}"/>
    <dgm:cxn modelId="{8F345A42-C98D-4D04-8A1A-8A094F0B7D34}" type="presOf" srcId="{915E2962-1723-4C17-935C-5998ADFB5A9D}" destId="{0808C2DD-5820-4865-910C-63DA13E305E0}" srcOrd="0" destOrd="0" presId="urn:microsoft.com/office/officeart/2005/8/layout/hierarchy6"/>
    <dgm:cxn modelId="{25C188F8-108F-48D1-8144-F2248324B81E}" type="presOf" srcId="{48448FCD-4265-4C6D-8039-797ADAFA3FB7}" destId="{BC6FDF37-B1FE-4502-A7DE-B84C4191917B}" srcOrd="0" destOrd="0" presId="urn:microsoft.com/office/officeart/2005/8/layout/hierarchy6"/>
    <dgm:cxn modelId="{BCF7D987-E7F9-4EAF-B4DB-043D6006A6ED}" type="presOf" srcId="{D5F3590F-BC3F-4086-B6E8-921FEA16C4B7}" destId="{3A45ECCE-A96A-4DC4-A7D7-210D511EAE99}" srcOrd="0" destOrd="0" presId="urn:microsoft.com/office/officeart/2005/8/layout/hierarchy6"/>
    <dgm:cxn modelId="{1B6D95C0-C657-4D7F-895C-9872C989A9B5}" srcId="{5322EB0F-E1C8-4158-B67C-1980DFFA40A9}" destId="{439AA822-A704-42D8-8DB5-244626A12B79}" srcOrd="2" destOrd="0" parTransId="{B9132F2A-88D4-496F-8C36-82DC3CB789D0}" sibTransId="{30DDF5F2-FD75-4E28-BAC3-BE7503A15840}"/>
    <dgm:cxn modelId="{6726BBD4-7631-4052-8EE5-89B259ECC9FD}" srcId="{5322EB0F-E1C8-4158-B67C-1980DFFA40A9}" destId="{2ECBE360-5DB5-41F5-A3CB-BC00E3A6CCD3}" srcOrd="1" destOrd="0" parTransId="{9C07AD2A-D748-4285-8CD9-4A8BDF640E34}" sibTransId="{E87525F1-5A7C-4527-951C-D956AE198A8B}"/>
    <dgm:cxn modelId="{5DD50A71-1D51-4AE7-A8F9-892B6533D5D0}" srcId="{62059907-A7C5-456C-B7D1-CA50B633CE41}" destId="{161DA511-7558-4593-A9F6-3C09A8CF4A7D}" srcOrd="1" destOrd="0" parTransId="{CAE62284-439F-4F24-B556-F16C50A940FF}" sibTransId="{8B9C0EAB-0260-4842-835E-F5D540128980}"/>
    <dgm:cxn modelId="{5A147327-E66D-4DCD-BB58-709F487E9BEA}" type="presOf" srcId="{6E63E086-E772-4175-BC91-8FEB803B4110}" destId="{23FE01EA-0F84-4151-A4AB-5600CB7C8CAC}" srcOrd="0" destOrd="0" presId="urn:microsoft.com/office/officeart/2005/8/layout/hierarchy6"/>
    <dgm:cxn modelId="{B9777ED0-18CC-4B43-B3F1-C6A1E3BA43B2}" type="presOf" srcId="{9FFBB6E9-CCC6-431C-A58F-3F1A12633528}" destId="{3D5C2E04-62DE-4D0E-8F77-22FFF2BD7E58}" srcOrd="0" destOrd="0" presId="urn:microsoft.com/office/officeart/2005/8/layout/hierarchy6"/>
    <dgm:cxn modelId="{C56385E8-DD25-4693-9ADC-543F6C2E8339}" srcId="{439AA822-A704-42D8-8DB5-244626A12B79}" destId="{A92E8212-7835-4217-92CF-56F64C661472}" srcOrd="0" destOrd="0" parTransId="{54448BFC-19B6-4630-8FE2-1577EC44F520}" sibTransId="{F19105CA-61DD-46CA-B1AA-742BD20AAC6B}"/>
    <dgm:cxn modelId="{B22807B3-9563-41A9-87E7-FF3EA303CDA7}" type="presOf" srcId="{A4E2B45C-DF22-4805-A746-0C24D865EB24}" destId="{4BE6771E-B093-42AF-BF70-10B8B08EB99D}" srcOrd="0" destOrd="0" presId="urn:microsoft.com/office/officeart/2005/8/layout/hierarchy6"/>
    <dgm:cxn modelId="{C55563BC-FDCD-47DF-B9F0-DE98F2AE857C}" type="presOf" srcId="{161DA511-7558-4593-A9F6-3C09A8CF4A7D}" destId="{3E7D2B33-2ED8-4BB7-B25F-E996A70207B2}" srcOrd="0" destOrd="0" presId="urn:microsoft.com/office/officeart/2005/8/layout/hierarchy6"/>
    <dgm:cxn modelId="{F05D607C-F460-4B48-A477-88F2EB1CE14C}" srcId="{1B06ED69-22C4-48C8-B1FE-73A2AB885981}" destId="{62059907-A7C5-456C-B7D1-CA50B633CE41}" srcOrd="0" destOrd="0" parTransId="{B99A786F-0C98-4C8D-B8EC-0F935A423689}" sibTransId="{0A12FC4D-8690-4742-ABF8-3935FD161380}"/>
    <dgm:cxn modelId="{ED16B7E5-8D0C-441F-9925-8F61D6F0F44A}" type="presOf" srcId="{54448BFC-19B6-4630-8FE2-1577EC44F520}" destId="{71142F63-E444-458A-A965-BD03F7A970B5}" srcOrd="0" destOrd="0" presId="urn:microsoft.com/office/officeart/2005/8/layout/hierarchy6"/>
    <dgm:cxn modelId="{A61C349B-38A4-437D-BB31-341068C8B647}" type="presOf" srcId="{A92E8212-7835-4217-92CF-56F64C661472}" destId="{BBFB0BE7-D322-4EE7-89B2-F4B5F2EF98DE}" srcOrd="0" destOrd="0" presId="urn:microsoft.com/office/officeart/2005/8/layout/hierarchy6"/>
    <dgm:cxn modelId="{4863031D-B7AB-469F-8C75-C3BBBFC88457}" type="presOf" srcId="{62059907-A7C5-456C-B7D1-CA50B633CE41}" destId="{652A3020-C766-4917-BEA5-BB3CB309ABDB}" srcOrd="0" destOrd="0" presId="urn:microsoft.com/office/officeart/2005/8/layout/hierarchy6"/>
    <dgm:cxn modelId="{40B41C1F-20F5-4AB7-B62B-5DB4AF01308F}" srcId="{A92E8212-7835-4217-92CF-56F64C661472}" destId="{394ADC8E-37BD-4E12-916C-A5A25B285654}" srcOrd="0" destOrd="0" parTransId="{48448FCD-4265-4C6D-8039-797ADAFA3FB7}" sibTransId="{66E48BB9-4725-4E39-8C5D-FD33D8B0295F}"/>
    <dgm:cxn modelId="{18896DDA-7193-45A9-AC06-490491E1CDAD}" type="presOf" srcId="{439AA822-A704-42D8-8DB5-244626A12B79}" destId="{C6ADD55E-04CA-4F3A-B532-892A84EB8896}" srcOrd="0" destOrd="0" presId="urn:microsoft.com/office/officeart/2005/8/layout/hierarchy6"/>
    <dgm:cxn modelId="{7FC95712-3290-4122-973C-9CA3F705A10B}" type="presOf" srcId="{1062DE30-3ABD-4357-A4F6-209C5F42837F}" destId="{580911CF-D801-41AA-B170-3E13BE7A8930}" srcOrd="0" destOrd="0" presId="urn:microsoft.com/office/officeart/2005/8/layout/hierarchy6"/>
    <dgm:cxn modelId="{D481D000-1E6B-44D2-AD10-95B14E083350}" type="presOf" srcId="{2ECBE360-5DB5-41F5-A3CB-BC00E3A6CCD3}" destId="{1F9C1A33-FCAE-4C51-8706-227C687A6C11}" srcOrd="0" destOrd="0" presId="urn:microsoft.com/office/officeart/2005/8/layout/hierarchy6"/>
    <dgm:cxn modelId="{BDE41DBC-3F32-49E2-8A8D-5CBA3A8F5E75}" type="presOf" srcId="{9C07AD2A-D748-4285-8CD9-4A8BDF640E34}" destId="{CE273521-BFEF-4638-AA1A-87A878790A10}" srcOrd="0" destOrd="0" presId="urn:microsoft.com/office/officeart/2005/8/layout/hierarchy6"/>
    <dgm:cxn modelId="{B267A044-4E94-43B7-88AE-54D35348548B}" type="presOf" srcId="{B99A786F-0C98-4C8D-B8EC-0F935A423689}" destId="{0861C80C-934F-493C-A653-528ED71F6FE1}" srcOrd="0" destOrd="0" presId="urn:microsoft.com/office/officeart/2005/8/layout/hierarchy6"/>
    <dgm:cxn modelId="{8E749E2C-BFD9-4D7D-8E1A-E86F18104426}" srcId="{9FFBB6E9-CCC6-431C-A58F-3F1A12633528}" destId="{D5F3590F-BC3F-4086-B6E8-921FEA16C4B7}" srcOrd="0" destOrd="0" parTransId="{696E1532-FC1F-45B3-81DD-E613CDE22CFE}" sibTransId="{1C99AB56-3681-4707-A48A-2E2D2FD72E8A}"/>
    <dgm:cxn modelId="{82B1B213-B26D-42BE-9092-FEF7AEE59AD6}" type="presOf" srcId="{1B06ED69-22C4-48C8-B1FE-73A2AB885981}" destId="{ABD03EEE-59AC-4E33-AB30-0C7798BC01A0}" srcOrd="0" destOrd="0" presId="urn:microsoft.com/office/officeart/2005/8/layout/hierarchy6"/>
    <dgm:cxn modelId="{2A764A8C-0802-4777-BC01-15C8A0629CB0}" type="presParOf" srcId="{BF53B936-65CE-472B-A6D9-0371D97A3E73}" destId="{CC06F113-25CF-4F68-9CF0-3FCE66113C0C}" srcOrd="0" destOrd="0" presId="urn:microsoft.com/office/officeart/2005/8/layout/hierarchy6"/>
    <dgm:cxn modelId="{797EF7F0-F6F3-48C7-9380-44501EF451D9}" type="presParOf" srcId="{CC06F113-25CF-4F68-9CF0-3FCE66113C0C}" destId="{D785010D-3421-4E6E-BFA3-22444C60ACAB}" srcOrd="0" destOrd="0" presId="urn:microsoft.com/office/officeart/2005/8/layout/hierarchy6"/>
    <dgm:cxn modelId="{0EAC65C4-73F2-4A1C-A3C0-4800AAF26DA2}" type="presParOf" srcId="{D785010D-3421-4E6E-BFA3-22444C60ACAB}" destId="{400E3E8D-D678-4A00-A9D8-31E371E1BE74}" srcOrd="0" destOrd="0" presId="urn:microsoft.com/office/officeart/2005/8/layout/hierarchy6"/>
    <dgm:cxn modelId="{F74D84AD-02A3-42BD-9E4E-7EAF0250274C}" type="presParOf" srcId="{400E3E8D-D678-4A00-A9D8-31E371E1BE74}" destId="{BE319C04-BD06-4586-8DD5-9AA82DFFE5E7}" srcOrd="0" destOrd="0" presId="urn:microsoft.com/office/officeart/2005/8/layout/hierarchy6"/>
    <dgm:cxn modelId="{4D29B490-1039-4F77-A782-E006449892A0}" type="presParOf" srcId="{400E3E8D-D678-4A00-A9D8-31E371E1BE74}" destId="{88C16543-EEF5-4D58-A653-8567892BE00A}" srcOrd="1" destOrd="0" presId="urn:microsoft.com/office/officeart/2005/8/layout/hierarchy6"/>
    <dgm:cxn modelId="{AF6C6051-8DF4-4531-AEC3-665C5B00FA56}" type="presParOf" srcId="{88C16543-EEF5-4D58-A653-8567892BE00A}" destId="{4BE6771E-B093-42AF-BF70-10B8B08EB99D}" srcOrd="0" destOrd="0" presId="urn:microsoft.com/office/officeart/2005/8/layout/hierarchy6"/>
    <dgm:cxn modelId="{288B860C-D0A6-4837-9EC3-5C5220DCD0D1}" type="presParOf" srcId="{88C16543-EEF5-4D58-A653-8567892BE00A}" destId="{BEAB4716-F780-410A-9F02-7F88A0EEFE82}" srcOrd="1" destOrd="0" presId="urn:microsoft.com/office/officeart/2005/8/layout/hierarchy6"/>
    <dgm:cxn modelId="{C4981840-98C5-489E-9F53-60D4E86B9450}" type="presParOf" srcId="{BEAB4716-F780-410A-9F02-7F88A0EEFE82}" destId="{3D5C2E04-62DE-4D0E-8F77-22FFF2BD7E58}" srcOrd="0" destOrd="0" presId="urn:microsoft.com/office/officeart/2005/8/layout/hierarchy6"/>
    <dgm:cxn modelId="{CF24F956-309E-4533-B83E-3A1C2F8DA1CE}" type="presParOf" srcId="{BEAB4716-F780-410A-9F02-7F88A0EEFE82}" destId="{25EECD39-9F3F-428A-9664-78870B2F9EE2}" srcOrd="1" destOrd="0" presId="urn:microsoft.com/office/officeart/2005/8/layout/hierarchy6"/>
    <dgm:cxn modelId="{83352BF9-6AFB-4A61-AE7A-676A4D0A41EA}" type="presParOf" srcId="{25EECD39-9F3F-428A-9664-78870B2F9EE2}" destId="{68B2C522-6909-4BF7-989E-46A00D44ED1A}" srcOrd="0" destOrd="0" presId="urn:microsoft.com/office/officeart/2005/8/layout/hierarchy6"/>
    <dgm:cxn modelId="{C69563B8-B377-4A41-BE60-5F9A8961A16A}" type="presParOf" srcId="{25EECD39-9F3F-428A-9664-78870B2F9EE2}" destId="{9652F82D-D093-4E0F-9BD7-4B849B6BF0DC}" srcOrd="1" destOrd="0" presId="urn:microsoft.com/office/officeart/2005/8/layout/hierarchy6"/>
    <dgm:cxn modelId="{61EC2D7F-FE73-48CE-8051-B5A98C7D09A9}" type="presParOf" srcId="{9652F82D-D093-4E0F-9BD7-4B849B6BF0DC}" destId="{3A45ECCE-A96A-4DC4-A7D7-210D511EAE99}" srcOrd="0" destOrd="0" presId="urn:microsoft.com/office/officeart/2005/8/layout/hierarchy6"/>
    <dgm:cxn modelId="{CC0F53B5-4B6E-4AE5-8A7E-E0CB94BA8E82}" type="presParOf" srcId="{9652F82D-D093-4E0F-9BD7-4B849B6BF0DC}" destId="{A863C09D-893B-4F57-8FD3-F171287E81F8}" srcOrd="1" destOrd="0" presId="urn:microsoft.com/office/officeart/2005/8/layout/hierarchy6"/>
    <dgm:cxn modelId="{F0E14445-2950-4148-A019-61B7B05729B2}" type="presParOf" srcId="{25EECD39-9F3F-428A-9664-78870B2F9EE2}" destId="{0808C2DD-5820-4865-910C-63DA13E305E0}" srcOrd="2" destOrd="0" presId="urn:microsoft.com/office/officeart/2005/8/layout/hierarchy6"/>
    <dgm:cxn modelId="{4BB82EDF-6B9B-412E-A947-1D28E5F81798}" type="presParOf" srcId="{25EECD39-9F3F-428A-9664-78870B2F9EE2}" destId="{88008621-0867-44E5-B1B8-9A748216B601}" srcOrd="3" destOrd="0" presId="urn:microsoft.com/office/officeart/2005/8/layout/hierarchy6"/>
    <dgm:cxn modelId="{0D07EB5F-AE47-47FF-9945-3E6DB4288039}" type="presParOf" srcId="{88008621-0867-44E5-B1B8-9A748216B601}" destId="{ADFF7816-DBFF-4755-9F51-1751F10646C9}" srcOrd="0" destOrd="0" presId="urn:microsoft.com/office/officeart/2005/8/layout/hierarchy6"/>
    <dgm:cxn modelId="{15F48198-F5DB-4ED7-8B1E-D7315704327F}" type="presParOf" srcId="{88008621-0867-44E5-B1B8-9A748216B601}" destId="{D98CF896-F8F8-4CC0-9C10-68A4BE17B440}" srcOrd="1" destOrd="0" presId="urn:microsoft.com/office/officeart/2005/8/layout/hierarchy6"/>
    <dgm:cxn modelId="{205B0199-602B-4F0C-8158-F8351C6EAA41}" type="presParOf" srcId="{88C16543-EEF5-4D58-A653-8567892BE00A}" destId="{CE273521-BFEF-4638-AA1A-87A878790A10}" srcOrd="2" destOrd="0" presId="urn:microsoft.com/office/officeart/2005/8/layout/hierarchy6"/>
    <dgm:cxn modelId="{FBDD59FF-11F9-4371-9B5E-DEAF17A4C66A}" type="presParOf" srcId="{88C16543-EEF5-4D58-A653-8567892BE00A}" destId="{37A3C4D9-8923-48CC-97BA-74B501159078}" srcOrd="3" destOrd="0" presId="urn:microsoft.com/office/officeart/2005/8/layout/hierarchy6"/>
    <dgm:cxn modelId="{3E35ABD6-EC50-466E-94DC-AEE4164F0F68}" type="presParOf" srcId="{37A3C4D9-8923-48CC-97BA-74B501159078}" destId="{1F9C1A33-FCAE-4C51-8706-227C687A6C11}" srcOrd="0" destOrd="0" presId="urn:microsoft.com/office/officeart/2005/8/layout/hierarchy6"/>
    <dgm:cxn modelId="{B2767BAB-FE5C-422B-BA6F-DA384B2F5A30}" type="presParOf" srcId="{37A3C4D9-8923-48CC-97BA-74B501159078}" destId="{1D52622B-7AED-4C56-BD3E-D3A87C1AB257}" srcOrd="1" destOrd="0" presId="urn:microsoft.com/office/officeart/2005/8/layout/hierarchy6"/>
    <dgm:cxn modelId="{ED279963-4657-4DE7-B7D6-205D59CB64DF}" type="presParOf" srcId="{1D52622B-7AED-4C56-BD3E-D3A87C1AB257}" destId="{23FE01EA-0F84-4151-A4AB-5600CB7C8CAC}" srcOrd="0" destOrd="0" presId="urn:microsoft.com/office/officeart/2005/8/layout/hierarchy6"/>
    <dgm:cxn modelId="{56F82F87-675C-43B8-934F-EE297ADE3BA4}" type="presParOf" srcId="{1D52622B-7AED-4C56-BD3E-D3A87C1AB257}" destId="{DFE756C7-7AAC-4026-A121-2A7D93970C8A}" srcOrd="1" destOrd="0" presId="urn:microsoft.com/office/officeart/2005/8/layout/hierarchy6"/>
    <dgm:cxn modelId="{77A0D1A7-803F-4A82-BBC6-BCA460C05744}" type="presParOf" srcId="{DFE756C7-7AAC-4026-A121-2A7D93970C8A}" destId="{E7D6EE76-9803-48A7-AC7B-A9900E4237C5}" srcOrd="0" destOrd="0" presId="urn:microsoft.com/office/officeart/2005/8/layout/hierarchy6"/>
    <dgm:cxn modelId="{56632848-8FEF-40CE-8125-4702F74FD89F}" type="presParOf" srcId="{DFE756C7-7AAC-4026-A121-2A7D93970C8A}" destId="{9860E885-56D4-453D-B64A-769D99ADE20A}" srcOrd="1" destOrd="0" presId="urn:microsoft.com/office/officeart/2005/8/layout/hierarchy6"/>
    <dgm:cxn modelId="{EC08C116-6353-4AA6-A62C-7596D0014AD3}" type="presParOf" srcId="{88C16543-EEF5-4D58-A653-8567892BE00A}" destId="{15E6327A-7221-4EFE-A305-5CDD0B31D20E}" srcOrd="4" destOrd="0" presId="urn:microsoft.com/office/officeart/2005/8/layout/hierarchy6"/>
    <dgm:cxn modelId="{09D338F3-79D4-4D85-B937-455F7A037EEE}" type="presParOf" srcId="{88C16543-EEF5-4D58-A653-8567892BE00A}" destId="{F990D29C-790F-4F80-8F42-39DDC627C9ED}" srcOrd="5" destOrd="0" presId="urn:microsoft.com/office/officeart/2005/8/layout/hierarchy6"/>
    <dgm:cxn modelId="{F1E5DBB8-1174-41DB-B2FC-3DD0BEEAEDD5}" type="presParOf" srcId="{F990D29C-790F-4F80-8F42-39DDC627C9ED}" destId="{C6ADD55E-04CA-4F3A-B532-892A84EB8896}" srcOrd="0" destOrd="0" presId="urn:microsoft.com/office/officeart/2005/8/layout/hierarchy6"/>
    <dgm:cxn modelId="{9C7015F2-D09F-40D4-831F-CFF70858F764}" type="presParOf" srcId="{F990D29C-790F-4F80-8F42-39DDC627C9ED}" destId="{3AA11FC8-56DC-4D70-AB67-7CD19FFADB06}" srcOrd="1" destOrd="0" presId="urn:microsoft.com/office/officeart/2005/8/layout/hierarchy6"/>
    <dgm:cxn modelId="{EB5A6B44-0100-49A7-8C0F-C2C3B227E78F}" type="presParOf" srcId="{3AA11FC8-56DC-4D70-AB67-7CD19FFADB06}" destId="{71142F63-E444-458A-A965-BD03F7A970B5}" srcOrd="0" destOrd="0" presId="urn:microsoft.com/office/officeart/2005/8/layout/hierarchy6"/>
    <dgm:cxn modelId="{C4580C96-F332-4B90-848D-4D4329EC9ED0}" type="presParOf" srcId="{3AA11FC8-56DC-4D70-AB67-7CD19FFADB06}" destId="{BA16DB72-5B5B-44B9-8A07-DC4878E1C20E}" srcOrd="1" destOrd="0" presId="urn:microsoft.com/office/officeart/2005/8/layout/hierarchy6"/>
    <dgm:cxn modelId="{EDEF1BEE-1F8E-4D7E-998C-39D9A01644BD}" type="presParOf" srcId="{BA16DB72-5B5B-44B9-8A07-DC4878E1C20E}" destId="{BBFB0BE7-D322-4EE7-89B2-F4B5F2EF98DE}" srcOrd="0" destOrd="0" presId="urn:microsoft.com/office/officeart/2005/8/layout/hierarchy6"/>
    <dgm:cxn modelId="{C8C3A354-FD8D-4BF6-A3E0-1EA5AAFDF637}" type="presParOf" srcId="{BA16DB72-5B5B-44B9-8A07-DC4878E1C20E}" destId="{6827B8DD-AE21-4FCA-90AA-94514191282F}" srcOrd="1" destOrd="0" presId="urn:microsoft.com/office/officeart/2005/8/layout/hierarchy6"/>
    <dgm:cxn modelId="{90564A9D-B20F-43EA-BBD7-399E7E8B3947}" type="presParOf" srcId="{6827B8DD-AE21-4FCA-90AA-94514191282F}" destId="{BC6FDF37-B1FE-4502-A7DE-B84C4191917B}" srcOrd="0" destOrd="0" presId="urn:microsoft.com/office/officeart/2005/8/layout/hierarchy6"/>
    <dgm:cxn modelId="{1C2C1817-6C6B-4B6F-9886-ED7ABD894F38}" type="presParOf" srcId="{6827B8DD-AE21-4FCA-90AA-94514191282F}" destId="{903AC873-3764-4C2C-8B32-192977DCB3D3}" srcOrd="1" destOrd="0" presId="urn:microsoft.com/office/officeart/2005/8/layout/hierarchy6"/>
    <dgm:cxn modelId="{617340F6-7119-447F-8734-FF5BBE63424F}" type="presParOf" srcId="{903AC873-3764-4C2C-8B32-192977DCB3D3}" destId="{96EC8F4D-8E5D-42CC-8190-9E9FE4A4EFD8}" srcOrd="0" destOrd="0" presId="urn:microsoft.com/office/officeart/2005/8/layout/hierarchy6"/>
    <dgm:cxn modelId="{C63036E5-19E6-4BEF-9A8F-24BEE59E5388}" type="presParOf" srcId="{903AC873-3764-4C2C-8B32-192977DCB3D3}" destId="{28884B1C-4831-4ED1-B4B5-E24610C699EF}" srcOrd="1" destOrd="0" presId="urn:microsoft.com/office/officeart/2005/8/layout/hierarchy6"/>
    <dgm:cxn modelId="{239522F2-4C3F-4581-A260-16B33B93DCA3}" type="presParOf" srcId="{3AA11FC8-56DC-4D70-AB67-7CD19FFADB06}" destId="{580911CF-D801-41AA-B170-3E13BE7A8930}" srcOrd="2" destOrd="0" presId="urn:microsoft.com/office/officeart/2005/8/layout/hierarchy6"/>
    <dgm:cxn modelId="{D8B533A8-DC71-490E-9233-D8C2FC597E89}" type="presParOf" srcId="{3AA11FC8-56DC-4D70-AB67-7CD19FFADB06}" destId="{340A4A0A-4F51-4467-8F86-A5F62F2D4D4B}" srcOrd="3" destOrd="0" presId="urn:microsoft.com/office/officeart/2005/8/layout/hierarchy6"/>
    <dgm:cxn modelId="{CC3F9D61-3A55-45EA-A9AD-09C5C79B0917}" type="presParOf" srcId="{340A4A0A-4F51-4467-8F86-A5F62F2D4D4B}" destId="{ABD03EEE-59AC-4E33-AB30-0C7798BC01A0}" srcOrd="0" destOrd="0" presId="urn:microsoft.com/office/officeart/2005/8/layout/hierarchy6"/>
    <dgm:cxn modelId="{5456F96E-51BB-40BF-B345-B949B5E29539}" type="presParOf" srcId="{340A4A0A-4F51-4467-8F86-A5F62F2D4D4B}" destId="{29308C3A-8C2B-482A-AC3C-A955B8C10C51}" srcOrd="1" destOrd="0" presId="urn:microsoft.com/office/officeart/2005/8/layout/hierarchy6"/>
    <dgm:cxn modelId="{8E872982-64AF-4304-B656-ABE8F869DF35}" type="presParOf" srcId="{29308C3A-8C2B-482A-AC3C-A955B8C10C51}" destId="{0861C80C-934F-493C-A653-528ED71F6FE1}" srcOrd="0" destOrd="0" presId="urn:microsoft.com/office/officeart/2005/8/layout/hierarchy6"/>
    <dgm:cxn modelId="{9A6DB3CB-18DD-4DD6-A0C9-4A3BC1304AC6}" type="presParOf" srcId="{29308C3A-8C2B-482A-AC3C-A955B8C10C51}" destId="{9F1B3C7E-EEBE-42D6-A23F-82D858978EAF}" srcOrd="1" destOrd="0" presId="urn:microsoft.com/office/officeart/2005/8/layout/hierarchy6"/>
    <dgm:cxn modelId="{0FAB666A-2E8C-4D0F-AF8E-9B792B2D1556}" type="presParOf" srcId="{9F1B3C7E-EEBE-42D6-A23F-82D858978EAF}" destId="{652A3020-C766-4917-BEA5-BB3CB309ABDB}" srcOrd="0" destOrd="0" presId="urn:microsoft.com/office/officeart/2005/8/layout/hierarchy6"/>
    <dgm:cxn modelId="{D5673564-0C40-4E38-BF9C-45C0F9556002}" type="presParOf" srcId="{9F1B3C7E-EEBE-42D6-A23F-82D858978EAF}" destId="{68A3A2A2-62E1-4D03-A5CE-D6E31D9812C6}" srcOrd="1" destOrd="0" presId="urn:microsoft.com/office/officeart/2005/8/layout/hierarchy6"/>
    <dgm:cxn modelId="{5EEBC35E-BE2D-458D-82B8-52BDA9CD5B11}" type="presParOf" srcId="{68A3A2A2-62E1-4D03-A5CE-D6E31D9812C6}" destId="{BDC41F98-9F54-4A98-BFCC-4996BEDAA3A2}" srcOrd="0" destOrd="0" presId="urn:microsoft.com/office/officeart/2005/8/layout/hierarchy6"/>
    <dgm:cxn modelId="{0DF9B856-65F8-43CD-A065-852FFC6796D4}" type="presParOf" srcId="{68A3A2A2-62E1-4D03-A5CE-D6E31D9812C6}" destId="{18C947A4-E8C9-4822-8F73-51CD7F94C16D}" srcOrd="1" destOrd="0" presId="urn:microsoft.com/office/officeart/2005/8/layout/hierarchy6"/>
    <dgm:cxn modelId="{7AF15B14-29D5-4821-B48A-F2A5457BF5DA}" type="presParOf" srcId="{18C947A4-E8C9-4822-8F73-51CD7F94C16D}" destId="{77E08D75-1817-4E68-8498-338C571A59E5}" srcOrd="0" destOrd="0" presId="urn:microsoft.com/office/officeart/2005/8/layout/hierarchy6"/>
    <dgm:cxn modelId="{9EA27600-B5DB-4AF4-963E-6F9AC95A1392}" type="presParOf" srcId="{18C947A4-E8C9-4822-8F73-51CD7F94C16D}" destId="{6413C519-CF0D-4703-A0B7-364AEFD3A2F3}" srcOrd="1" destOrd="0" presId="urn:microsoft.com/office/officeart/2005/8/layout/hierarchy6"/>
    <dgm:cxn modelId="{BEF21393-8B66-4D93-BC86-C237F114F82F}" type="presParOf" srcId="{68A3A2A2-62E1-4D03-A5CE-D6E31D9812C6}" destId="{BF1C4EC4-0E68-4D5A-B3AD-E4ED319BCE30}" srcOrd="2" destOrd="0" presId="urn:microsoft.com/office/officeart/2005/8/layout/hierarchy6"/>
    <dgm:cxn modelId="{0BE638F3-07D9-457B-9079-41E4E08ADDFA}" type="presParOf" srcId="{68A3A2A2-62E1-4D03-A5CE-D6E31D9812C6}" destId="{2B630F77-0A80-488C-A187-12EABB4CCDCF}" srcOrd="3" destOrd="0" presId="urn:microsoft.com/office/officeart/2005/8/layout/hierarchy6"/>
    <dgm:cxn modelId="{29C962F3-79A9-46EE-8B3F-240A27EAA6BB}" type="presParOf" srcId="{2B630F77-0A80-488C-A187-12EABB4CCDCF}" destId="{3E7D2B33-2ED8-4BB7-B25F-E996A70207B2}" srcOrd="0" destOrd="0" presId="urn:microsoft.com/office/officeart/2005/8/layout/hierarchy6"/>
    <dgm:cxn modelId="{8BCABAF3-AB82-475E-88D7-C1D88EB022F1}" type="presParOf" srcId="{2B630F77-0A80-488C-A187-12EABB4CCDCF}" destId="{F3C1DE55-7C7F-4E26-BCA9-5E08C2F7A316}" srcOrd="1" destOrd="0" presId="urn:microsoft.com/office/officeart/2005/8/layout/hierarchy6"/>
    <dgm:cxn modelId="{7CCB4E3E-16B7-46AB-A079-CAC044F7E53C}" type="presParOf" srcId="{BF53B936-65CE-472B-A6D9-0371D97A3E73}" destId="{11F83736-29F1-4B88-B35D-BC9D79147E3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83376D-FBD0-4087-BAD3-CA2A6A0A9B88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C201BCE-27DF-458E-9D46-1C6689E29DE0}">
      <dgm:prSet phldrT="[텍스트]" custT="1"/>
      <dgm:spPr/>
      <dgm:t>
        <a:bodyPr/>
        <a:lstStyle/>
        <a:p>
          <a:pPr latinLnBrk="1"/>
          <a:r>
            <a:rPr lang="ko-KR" altLang="en-US" sz="1050" b="1" dirty="0" smtClean="0"/>
            <a:t>클라이언트 요청</a:t>
          </a:r>
          <a:endParaRPr lang="en-US" altLang="ko-KR" sz="1050" b="1" dirty="0" smtClean="0"/>
        </a:p>
      </dgm:t>
    </dgm:pt>
    <dgm:pt modelId="{1E6B4E88-B81F-4FF6-AF9C-842DFE48534E}" type="parTrans" cxnId="{5313B8AB-0AF0-4753-B68E-595002B55204}">
      <dgm:prSet/>
      <dgm:spPr/>
      <dgm:t>
        <a:bodyPr/>
        <a:lstStyle/>
        <a:p>
          <a:pPr latinLnBrk="1"/>
          <a:endParaRPr lang="ko-KR" altLang="en-US"/>
        </a:p>
      </dgm:t>
    </dgm:pt>
    <dgm:pt modelId="{FA851450-DBEC-4D85-8D0D-C05B5D02671F}" type="sibTrans" cxnId="{5313B8AB-0AF0-4753-B68E-595002B55204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61EA8CF2-4101-4378-A795-BFAAC3E9FBD1}">
      <dgm:prSet phldrT="[텍스트]" custT="1"/>
      <dgm:spPr/>
      <dgm:t>
        <a:bodyPr/>
        <a:lstStyle/>
        <a:p>
          <a:pPr latinLnBrk="1"/>
          <a:r>
            <a:rPr lang="ko-KR" altLang="en-US" sz="1050" b="1" dirty="0" smtClean="0"/>
            <a:t>컨트롤러</a:t>
          </a:r>
          <a:endParaRPr lang="en-US" altLang="ko-KR" sz="1050" b="1" dirty="0" smtClean="0"/>
        </a:p>
        <a:p>
          <a:pPr latinLnBrk="1"/>
          <a:r>
            <a:rPr lang="ko-KR" altLang="en-US" sz="1050" b="1" dirty="0" smtClean="0"/>
            <a:t>처리</a:t>
          </a:r>
          <a:endParaRPr lang="ko-KR" altLang="en-US" sz="1050" b="1" dirty="0"/>
        </a:p>
      </dgm:t>
    </dgm:pt>
    <dgm:pt modelId="{21572463-B386-4545-B416-78F169D10614}" type="parTrans" cxnId="{AA547E7A-0091-4D28-94F7-B892CBC37130}">
      <dgm:prSet/>
      <dgm:spPr/>
      <dgm:t>
        <a:bodyPr/>
        <a:lstStyle/>
        <a:p>
          <a:pPr latinLnBrk="1"/>
          <a:endParaRPr lang="ko-KR" altLang="en-US"/>
        </a:p>
      </dgm:t>
    </dgm:pt>
    <dgm:pt modelId="{F1B61114-45C4-4902-925D-2F1BDA9BAB14}" type="sibTrans" cxnId="{AA547E7A-0091-4D28-94F7-B892CBC37130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9BD7D1A1-7BAC-460B-AE74-732E91A9B2C0}">
      <dgm:prSet phldrT="[텍스트]" custT="1"/>
      <dgm:spPr/>
      <dgm:t>
        <a:bodyPr/>
        <a:lstStyle/>
        <a:p>
          <a:pPr latinLnBrk="1"/>
          <a:r>
            <a:rPr lang="en-US" altLang="ko-KR" sz="1050" b="1" dirty="0" smtClean="0"/>
            <a:t>Riot API Data Base </a:t>
          </a:r>
          <a:r>
            <a:rPr lang="ko-KR" altLang="en-US" sz="1050" b="1" dirty="0" smtClean="0"/>
            <a:t>요청 처리</a:t>
          </a:r>
          <a:endParaRPr lang="en-US" altLang="ko-KR" sz="1050" b="1" dirty="0" smtClean="0"/>
        </a:p>
      </dgm:t>
    </dgm:pt>
    <dgm:pt modelId="{29FFAE25-20EC-4052-A581-8918EA9F02F1}" type="parTrans" cxnId="{50805E1C-DFB3-4C24-BFE2-6235B6426E7E}">
      <dgm:prSet/>
      <dgm:spPr/>
      <dgm:t>
        <a:bodyPr/>
        <a:lstStyle/>
        <a:p>
          <a:pPr latinLnBrk="1"/>
          <a:endParaRPr lang="ko-KR" altLang="en-US"/>
        </a:p>
      </dgm:t>
    </dgm:pt>
    <dgm:pt modelId="{CB41D6FD-4931-488F-A289-812E4D703745}" type="sibTrans" cxnId="{50805E1C-DFB3-4C24-BFE2-6235B6426E7E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5796546E-029E-498A-B130-060FC7394D84}">
      <dgm:prSet phldrT="[텍스트]" custT="1"/>
      <dgm:spPr/>
      <dgm:t>
        <a:bodyPr/>
        <a:lstStyle/>
        <a:p>
          <a:pPr latinLnBrk="1"/>
          <a:r>
            <a:rPr lang="en-US" altLang="ko-KR" sz="1050" b="1" dirty="0" smtClean="0"/>
            <a:t>View </a:t>
          </a:r>
          <a:r>
            <a:rPr lang="ko-KR" altLang="en-US" sz="1050" b="1" dirty="0" smtClean="0"/>
            <a:t>지정</a:t>
          </a:r>
          <a:endParaRPr lang="ko-KR" altLang="en-US" sz="1050" b="1" dirty="0"/>
        </a:p>
      </dgm:t>
    </dgm:pt>
    <dgm:pt modelId="{730B3CC3-BC95-4D87-AE0D-6C0E3CC3A8E8}" type="parTrans" cxnId="{5C26DA55-876E-4A0C-A5B7-0DDEE475F2DF}">
      <dgm:prSet/>
      <dgm:spPr/>
      <dgm:t>
        <a:bodyPr/>
        <a:lstStyle/>
        <a:p>
          <a:pPr latinLnBrk="1"/>
          <a:endParaRPr lang="ko-KR" altLang="en-US"/>
        </a:p>
      </dgm:t>
    </dgm:pt>
    <dgm:pt modelId="{EC96A37B-28F7-4BBE-9D5F-F6D7299CDFF2}" type="sibTrans" cxnId="{5C26DA55-876E-4A0C-A5B7-0DDEE475F2DF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1758679B-3ABF-45A5-A7BA-DF4A2CF657A4}">
      <dgm:prSet phldrT="[텍스트]" custT="1"/>
      <dgm:spPr/>
      <dgm:t>
        <a:bodyPr/>
        <a:lstStyle/>
        <a:p>
          <a:pPr latinLnBrk="1"/>
          <a:r>
            <a:rPr lang="ko-KR" altLang="en-US" sz="1050" b="1" dirty="0" smtClean="0"/>
            <a:t>지정 된 </a:t>
          </a:r>
          <a:r>
            <a:rPr lang="en-US" altLang="ko-KR" sz="1050" b="1" dirty="0" smtClean="0"/>
            <a:t>View </a:t>
          </a:r>
          <a:r>
            <a:rPr lang="ko-KR" altLang="en-US" sz="1050" b="1" dirty="0" smtClean="0"/>
            <a:t>응답</a:t>
          </a:r>
          <a:endParaRPr lang="ko-KR" altLang="en-US" sz="1050" b="1" dirty="0"/>
        </a:p>
      </dgm:t>
    </dgm:pt>
    <dgm:pt modelId="{93DE5047-89B4-487F-9179-F06E6F211578}" type="parTrans" cxnId="{0A779304-D612-4F43-B9B1-D6D03CB78BF4}">
      <dgm:prSet/>
      <dgm:spPr/>
      <dgm:t>
        <a:bodyPr/>
        <a:lstStyle/>
        <a:p>
          <a:pPr latinLnBrk="1"/>
          <a:endParaRPr lang="ko-KR" altLang="en-US"/>
        </a:p>
      </dgm:t>
    </dgm:pt>
    <dgm:pt modelId="{6C2336EF-00DC-4019-A3F2-7FAE5F6C9B42}" type="sibTrans" cxnId="{0A779304-D612-4F43-B9B1-D6D03CB78BF4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C965D398-7DA4-4F92-B091-A0512D7D2D2C}" type="pres">
      <dgm:prSet presAssocID="{4F83376D-FBD0-4087-BAD3-CA2A6A0A9B8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6D0D07-11A3-4192-8AEF-D2169DF73478}" type="pres">
      <dgm:prSet presAssocID="{4F83376D-FBD0-4087-BAD3-CA2A6A0A9B88}" presName="wedge1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114CBDC-49E8-4AB3-A325-C5FC983752AD}" type="pres">
      <dgm:prSet presAssocID="{4F83376D-FBD0-4087-BAD3-CA2A6A0A9B88}" presName="dummy1a" presStyleCnt="0"/>
      <dgm:spPr/>
      <dgm:t>
        <a:bodyPr/>
        <a:lstStyle/>
        <a:p>
          <a:pPr latinLnBrk="1"/>
          <a:endParaRPr lang="ko-KR" altLang="en-US"/>
        </a:p>
      </dgm:t>
    </dgm:pt>
    <dgm:pt modelId="{2ABA61C5-4CB9-40BB-BD74-F738342D60F1}" type="pres">
      <dgm:prSet presAssocID="{4F83376D-FBD0-4087-BAD3-CA2A6A0A9B88}" presName="dummy1b" presStyleCnt="0"/>
      <dgm:spPr/>
      <dgm:t>
        <a:bodyPr/>
        <a:lstStyle/>
        <a:p>
          <a:pPr latinLnBrk="1"/>
          <a:endParaRPr lang="ko-KR" altLang="en-US"/>
        </a:p>
      </dgm:t>
    </dgm:pt>
    <dgm:pt modelId="{B15129E8-6FC0-4A94-A29E-5DA822C908B2}" type="pres">
      <dgm:prSet presAssocID="{4F83376D-FBD0-4087-BAD3-CA2A6A0A9B8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EF6E5-A077-428A-82AA-6DD9F3765F35}" type="pres">
      <dgm:prSet presAssocID="{4F83376D-FBD0-4087-BAD3-CA2A6A0A9B88}" presName="wedge2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2F2CB9B-E59F-400C-97FD-F19AA251E330}" type="pres">
      <dgm:prSet presAssocID="{4F83376D-FBD0-4087-BAD3-CA2A6A0A9B88}" presName="dummy2a" presStyleCnt="0"/>
      <dgm:spPr/>
      <dgm:t>
        <a:bodyPr/>
        <a:lstStyle/>
        <a:p>
          <a:pPr latinLnBrk="1"/>
          <a:endParaRPr lang="ko-KR" altLang="en-US"/>
        </a:p>
      </dgm:t>
    </dgm:pt>
    <dgm:pt modelId="{E21E6B70-2A7B-4831-8512-4192E950B4DD}" type="pres">
      <dgm:prSet presAssocID="{4F83376D-FBD0-4087-BAD3-CA2A6A0A9B88}" presName="dummy2b" presStyleCnt="0"/>
      <dgm:spPr/>
      <dgm:t>
        <a:bodyPr/>
        <a:lstStyle/>
        <a:p>
          <a:pPr latinLnBrk="1"/>
          <a:endParaRPr lang="ko-KR" altLang="en-US"/>
        </a:p>
      </dgm:t>
    </dgm:pt>
    <dgm:pt modelId="{6D49F5C5-5921-4714-8B77-81C373411199}" type="pres">
      <dgm:prSet presAssocID="{4F83376D-FBD0-4087-BAD3-CA2A6A0A9B8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60340D-9B9A-40CC-BF96-5AD0DF1681BC}" type="pres">
      <dgm:prSet presAssocID="{4F83376D-FBD0-4087-BAD3-CA2A6A0A9B88}" presName="wedge3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5D074C5-D449-4FF8-8675-1A075577CF5E}" type="pres">
      <dgm:prSet presAssocID="{4F83376D-FBD0-4087-BAD3-CA2A6A0A9B88}" presName="dummy3a" presStyleCnt="0"/>
      <dgm:spPr/>
      <dgm:t>
        <a:bodyPr/>
        <a:lstStyle/>
        <a:p>
          <a:pPr latinLnBrk="1"/>
          <a:endParaRPr lang="ko-KR" altLang="en-US"/>
        </a:p>
      </dgm:t>
    </dgm:pt>
    <dgm:pt modelId="{699AFFDB-4898-4EBC-BF9A-5457113F3D27}" type="pres">
      <dgm:prSet presAssocID="{4F83376D-FBD0-4087-BAD3-CA2A6A0A9B88}" presName="dummy3b" presStyleCnt="0"/>
      <dgm:spPr/>
      <dgm:t>
        <a:bodyPr/>
        <a:lstStyle/>
        <a:p>
          <a:pPr latinLnBrk="1"/>
          <a:endParaRPr lang="ko-KR" altLang="en-US"/>
        </a:p>
      </dgm:t>
    </dgm:pt>
    <dgm:pt modelId="{263BF6F6-2F57-4F1E-A8CC-C09AD40CFFD4}" type="pres">
      <dgm:prSet presAssocID="{4F83376D-FBD0-4087-BAD3-CA2A6A0A9B8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93E28B-344A-4B0D-9B83-921DB33B0D45}" type="pres">
      <dgm:prSet presAssocID="{4F83376D-FBD0-4087-BAD3-CA2A6A0A9B88}" presName="wedge4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C3A98E5-DC62-445E-9BE7-95B1E4DDB7E9}" type="pres">
      <dgm:prSet presAssocID="{4F83376D-FBD0-4087-BAD3-CA2A6A0A9B88}" presName="dummy4a" presStyleCnt="0"/>
      <dgm:spPr/>
      <dgm:t>
        <a:bodyPr/>
        <a:lstStyle/>
        <a:p>
          <a:pPr latinLnBrk="1"/>
          <a:endParaRPr lang="ko-KR" altLang="en-US"/>
        </a:p>
      </dgm:t>
    </dgm:pt>
    <dgm:pt modelId="{29940A5C-DB95-4A58-8EED-4A3F10745A7C}" type="pres">
      <dgm:prSet presAssocID="{4F83376D-FBD0-4087-BAD3-CA2A6A0A9B88}" presName="dummy4b" presStyleCnt="0"/>
      <dgm:spPr/>
      <dgm:t>
        <a:bodyPr/>
        <a:lstStyle/>
        <a:p>
          <a:pPr latinLnBrk="1"/>
          <a:endParaRPr lang="ko-KR" altLang="en-US"/>
        </a:p>
      </dgm:t>
    </dgm:pt>
    <dgm:pt modelId="{AE21FE55-129F-49A0-82C7-F75DE8E42FA2}" type="pres">
      <dgm:prSet presAssocID="{4F83376D-FBD0-4087-BAD3-CA2A6A0A9B8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C10C7F-DE7C-440B-B3B1-28F81849DC76}" type="pres">
      <dgm:prSet presAssocID="{4F83376D-FBD0-4087-BAD3-CA2A6A0A9B88}" presName="wedge5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7E72776-F7A3-4325-AA57-0B4F32DB9ACC}" type="pres">
      <dgm:prSet presAssocID="{4F83376D-FBD0-4087-BAD3-CA2A6A0A9B88}" presName="dummy5a" presStyleCnt="0"/>
      <dgm:spPr/>
      <dgm:t>
        <a:bodyPr/>
        <a:lstStyle/>
        <a:p>
          <a:pPr latinLnBrk="1"/>
          <a:endParaRPr lang="ko-KR" altLang="en-US"/>
        </a:p>
      </dgm:t>
    </dgm:pt>
    <dgm:pt modelId="{57FEC259-D60D-4088-AA73-706191167070}" type="pres">
      <dgm:prSet presAssocID="{4F83376D-FBD0-4087-BAD3-CA2A6A0A9B88}" presName="dummy5b" presStyleCnt="0"/>
      <dgm:spPr/>
      <dgm:t>
        <a:bodyPr/>
        <a:lstStyle/>
        <a:p>
          <a:pPr latinLnBrk="1"/>
          <a:endParaRPr lang="ko-KR" altLang="en-US"/>
        </a:p>
      </dgm:t>
    </dgm:pt>
    <dgm:pt modelId="{138965CC-92CB-4C5A-BAEB-F374889B787B}" type="pres">
      <dgm:prSet presAssocID="{4F83376D-FBD0-4087-BAD3-CA2A6A0A9B8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01480D-8F5B-4CC4-A6AC-4552FC4F38DB}" type="pres">
      <dgm:prSet presAssocID="{FA851450-DBEC-4D85-8D0D-C05B5D02671F}" presName="arrowWedge1" presStyleLbl="fg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716173C-126B-4E62-9D60-A6D89C9B66A0}" type="pres">
      <dgm:prSet presAssocID="{F1B61114-45C4-4902-925D-2F1BDA9BAB14}" presName="arrowWedge2" presStyleLbl="fg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934FBE3-1355-4F9F-92EF-F390D16D95F0}" type="pres">
      <dgm:prSet presAssocID="{CB41D6FD-4931-488F-A289-812E4D703745}" presName="arrowWedge3" presStyleLbl="fg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04B250E-93EE-4D9F-A4A4-792C0E581E5B}" type="pres">
      <dgm:prSet presAssocID="{EC96A37B-28F7-4BBE-9D5F-F6D7299CDFF2}" presName="arrowWedge4" presStyleLbl="fg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D1DEE38-5725-41F2-A157-8BBB1D3752EF}" type="pres">
      <dgm:prSet presAssocID="{6C2336EF-00DC-4019-A3F2-7FAE5F6C9B42}" presName="arrowWedge5" presStyleLbl="fg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50805E1C-DFB3-4C24-BFE2-6235B6426E7E}" srcId="{4F83376D-FBD0-4087-BAD3-CA2A6A0A9B88}" destId="{9BD7D1A1-7BAC-460B-AE74-732E91A9B2C0}" srcOrd="2" destOrd="0" parTransId="{29FFAE25-20EC-4052-A581-8918EA9F02F1}" sibTransId="{CB41D6FD-4931-488F-A289-812E4D703745}"/>
    <dgm:cxn modelId="{F7B1226F-E127-4FC0-B77A-FF8973832597}" type="presOf" srcId="{5796546E-029E-498A-B130-060FC7394D84}" destId="{2193E28B-344A-4B0D-9B83-921DB33B0D45}" srcOrd="0" destOrd="0" presId="urn:microsoft.com/office/officeart/2005/8/layout/cycle8"/>
    <dgm:cxn modelId="{0A779304-D612-4F43-B9B1-D6D03CB78BF4}" srcId="{4F83376D-FBD0-4087-BAD3-CA2A6A0A9B88}" destId="{1758679B-3ABF-45A5-A7BA-DF4A2CF657A4}" srcOrd="4" destOrd="0" parTransId="{93DE5047-89B4-487F-9179-F06E6F211578}" sibTransId="{6C2336EF-00DC-4019-A3F2-7FAE5F6C9B42}"/>
    <dgm:cxn modelId="{B673EAE3-188B-4BED-94E8-932315A09018}" type="presOf" srcId="{5796546E-029E-498A-B130-060FC7394D84}" destId="{AE21FE55-129F-49A0-82C7-F75DE8E42FA2}" srcOrd="1" destOrd="0" presId="urn:microsoft.com/office/officeart/2005/8/layout/cycle8"/>
    <dgm:cxn modelId="{CBC97F45-AF84-4720-A665-8B3327E0B358}" type="presOf" srcId="{1758679B-3ABF-45A5-A7BA-DF4A2CF657A4}" destId="{138965CC-92CB-4C5A-BAEB-F374889B787B}" srcOrd="1" destOrd="0" presId="urn:microsoft.com/office/officeart/2005/8/layout/cycle8"/>
    <dgm:cxn modelId="{2379B532-8F88-404B-A7C9-6F2D64EDF0EC}" type="presOf" srcId="{61EA8CF2-4101-4378-A795-BFAAC3E9FBD1}" destId="{78EEF6E5-A077-428A-82AA-6DD9F3765F35}" srcOrd="0" destOrd="0" presId="urn:microsoft.com/office/officeart/2005/8/layout/cycle8"/>
    <dgm:cxn modelId="{35701416-50D1-4469-B7AC-EF29CFD64F71}" type="presOf" srcId="{4C201BCE-27DF-458E-9D46-1C6689E29DE0}" destId="{056D0D07-11A3-4192-8AEF-D2169DF73478}" srcOrd="0" destOrd="0" presId="urn:microsoft.com/office/officeart/2005/8/layout/cycle8"/>
    <dgm:cxn modelId="{9F237B4F-F88C-4C0A-856D-92F16FCE1539}" type="presOf" srcId="{4C201BCE-27DF-458E-9D46-1C6689E29DE0}" destId="{B15129E8-6FC0-4A94-A29E-5DA822C908B2}" srcOrd="1" destOrd="0" presId="urn:microsoft.com/office/officeart/2005/8/layout/cycle8"/>
    <dgm:cxn modelId="{1CD96B2F-339C-4668-9C06-54B24A332CF1}" type="presOf" srcId="{1758679B-3ABF-45A5-A7BA-DF4A2CF657A4}" destId="{F2C10C7F-DE7C-440B-B3B1-28F81849DC76}" srcOrd="0" destOrd="0" presId="urn:microsoft.com/office/officeart/2005/8/layout/cycle8"/>
    <dgm:cxn modelId="{E02E6E55-0323-41AC-AD30-40C3116B66CF}" type="presOf" srcId="{9BD7D1A1-7BAC-460B-AE74-732E91A9B2C0}" destId="{A160340D-9B9A-40CC-BF96-5AD0DF1681BC}" srcOrd="0" destOrd="0" presId="urn:microsoft.com/office/officeart/2005/8/layout/cycle8"/>
    <dgm:cxn modelId="{0E7BF602-170B-43EC-B438-29B39D45A77B}" type="presOf" srcId="{61EA8CF2-4101-4378-A795-BFAAC3E9FBD1}" destId="{6D49F5C5-5921-4714-8B77-81C373411199}" srcOrd="1" destOrd="0" presId="urn:microsoft.com/office/officeart/2005/8/layout/cycle8"/>
    <dgm:cxn modelId="{3ED6ADAD-76D8-4A80-BBFB-56A32A2B580C}" type="presOf" srcId="{4F83376D-FBD0-4087-BAD3-CA2A6A0A9B88}" destId="{C965D398-7DA4-4F92-B091-A0512D7D2D2C}" srcOrd="0" destOrd="0" presId="urn:microsoft.com/office/officeart/2005/8/layout/cycle8"/>
    <dgm:cxn modelId="{5313B8AB-0AF0-4753-B68E-595002B55204}" srcId="{4F83376D-FBD0-4087-BAD3-CA2A6A0A9B88}" destId="{4C201BCE-27DF-458E-9D46-1C6689E29DE0}" srcOrd="0" destOrd="0" parTransId="{1E6B4E88-B81F-4FF6-AF9C-842DFE48534E}" sibTransId="{FA851450-DBEC-4D85-8D0D-C05B5D02671F}"/>
    <dgm:cxn modelId="{5C26DA55-876E-4A0C-A5B7-0DDEE475F2DF}" srcId="{4F83376D-FBD0-4087-BAD3-CA2A6A0A9B88}" destId="{5796546E-029E-498A-B130-060FC7394D84}" srcOrd="3" destOrd="0" parTransId="{730B3CC3-BC95-4D87-AE0D-6C0E3CC3A8E8}" sibTransId="{EC96A37B-28F7-4BBE-9D5F-F6D7299CDFF2}"/>
    <dgm:cxn modelId="{A7DDA563-2975-472B-AB49-BB8B71018F9D}" type="presOf" srcId="{9BD7D1A1-7BAC-460B-AE74-732E91A9B2C0}" destId="{263BF6F6-2F57-4F1E-A8CC-C09AD40CFFD4}" srcOrd="1" destOrd="0" presId="urn:microsoft.com/office/officeart/2005/8/layout/cycle8"/>
    <dgm:cxn modelId="{AA547E7A-0091-4D28-94F7-B892CBC37130}" srcId="{4F83376D-FBD0-4087-BAD3-CA2A6A0A9B88}" destId="{61EA8CF2-4101-4378-A795-BFAAC3E9FBD1}" srcOrd="1" destOrd="0" parTransId="{21572463-B386-4545-B416-78F169D10614}" sibTransId="{F1B61114-45C4-4902-925D-2F1BDA9BAB14}"/>
    <dgm:cxn modelId="{BB2A960E-8EDC-48CA-83D8-74F244AC923F}" type="presParOf" srcId="{C965D398-7DA4-4F92-B091-A0512D7D2D2C}" destId="{056D0D07-11A3-4192-8AEF-D2169DF73478}" srcOrd="0" destOrd="0" presId="urn:microsoft.com/office/officeart/2005/8/layout/cycle8"/>
    <dgm:cxn modelId="{B0B2BDBC-CAAA-40A6-9B7C-165A1B418317}" type="presParOf" srcId="{C965D398-7DA4-4F92-B091-A0512D7D2D2C}" destId="{5114CBDC-49E8-4AB3-A325-C5FC983752AD}" srcOrd="1" destOrd="0" presId="urn:microsoft.com/office/officeart/2005/8/layout/cycle8"/>
    <dgm:cxn modelId="{3B87EE62-2B4D-428E-93A3-62AE601BF303}" type="presParOf" srcId="{C965D398-7DA4-4F92-B091-A0512D7D2D2C}" destId="{2ABA61C5-4CB9-40BB-BD74-F738342D60F1}" srcOrd="2" destOrd="0" presId="urn:microsoft.com/office/officeart/2005/8/layout/cycle8"/>
    <dgm:cxn modelId="{664F632B-6232-451D-96CE-A1FBE9449261}" type="presParOf" srcId="{C965D398-7DA4-4F92-B091-A0512D7D2D2C}" destId="{B15129E8-6FC0-4A94-A29E-5DA822C908B2}" srcOrd="3" destOrd="0" presId="urn:microsoft.com/office/officeart/2005/8/layout/cycle8"/>
    <dgm:cxn modelId="{7628DDCD-71FE-463C-BA8B-0684D9C5DB0E}" type="presParOf" srcId="{C965D398-7DA4-4F92-B091-A0512D7D2D2C}" destId="{78EEF6E5-A077-428A-82AA-6DD9F3765F35}" srcOrd="4" destOrd="0" presId="urn:microsoft.com/office/officeart/2005/8/layout/cycle8"/>
    <dgm:cxn modelId="{A5EA9C27-68D8-4FA7-B125-14B6E10C3D40}" type="presParOf" srcId="{C965D398-7DA4-4F92-B091-A0512D7D2D2C}" destId="{82F2CB9B-E59F-400C-97FD-F19AA251E330}" srcOrd="5" destOrd="0" presId="urn:microsoft.com/office/officeart/2005/8/layout/cycle8"/>
    <dgm:cxn modelId="{827943D7-411C-4CDB-B715-AE1B5B17D14D}" type="presParOf" srcId="{C965D398-7DA4-4F92-B091-A0512D7D2D2C}" destId="{E21E6B70-2A7B-4831-8512-4192E950B4DD}" srcOrd="6" destOrd="0" presId="urn:microsoft.com/office/officeart/2005/8/layout/cycle8"/>
    <dgm:cxn modelId="{DFDE08FE-E567-4553-ADE3-1B4B1ADACCF4}" type="presParOf" srcId="{C965D398-7DA4-4F92-B091-A0512D7D2D2C}" destId="{6D49F5C5-5921-4714-8B77-81C373411199}" srcOrd="7" destOrd="0" presId="urn:microsoft.com/office/officeart/2005/8/layout/cycle8"/>
    <dgm:cxn modelId="{735A5768-FB02-4E20-81A8-B99C3A44659C}" type="presParOf" srcId="{C965D398-7DA4-4F92-B091-A0512D7D2D2C}" destId="{A160340D-9B9A-40CC-BF96-5AD0DF1681BC}" srcOrd="8" destOrd="0" presId="urn:microsoft.com/office/officeart/2005/8/layout/cycle8"/>
    <dgm:cxn modelId="{4F5BDB14-EDBA-4BA1-8FB7-835951724280}" type="presParOf" srcId="{C965D398-7DA4-4F92-B091-A0512D7D2D2C}" destId="{45D074C5-D449-4FF8-8675-1A075577CF5E}" srcOrd="9" destOrd="0" presId="urn:microsoft.com/office/officeart/2005/8/layout/cycle8"/>
    <dgm:cxn modelId="{86E22812-0F10-4115-AB79-3A9D812AFB77}" type="presParOf" srcId="{C965D398-7DA4-4F92-B091-A0512D7D2D2C}" destId="{699AFFDB-4898-4EBC-BF9A-5457113F3D27}" srcOrd="10" destOrd="0" presId="urn:microsoft.com/office/officeart/2005/8/layout/cycle8"/>
    <dgm:cxn modelId="{086F001A-59A5-4817-ACD2-C321590E5B77}" type="presParOf" srcId="{C965D398-7DA4-4F92-B091-A0512D7D2D2C}" destId="{263BF6F6-2F57-4F1E-A8CC-C09AD40CFFD4}" srcOrd="11" destOrd="0" presId="urn:microsoft.com/office/officeart/2005/8/layout/cycle8"/>
    <dgm:cxn modelId="{03A89E8F-6456-4129-B34B-F989B9560C50}" type="presParOf" srcId="{C965D398-7DA4-4F92-B091-A0512D7D2D2C}" destId="{2193E28B-344A-4B0D-9B83-921DB33B0D45}" srcOrd="12" destOrd="0" presId="urn:microsoft.com/office/officeart/2005/8/layout/cycle8"/>
    <dgm:cxn modelId="{E8385E59-5595-4719-9774-DE1DBE5A6015}" type="presParOf" srcId="{C965D398-7DA4-4F92-B091-A0512D7D2D2C}" destId="{BC3A98E5-DC62-445E-9BE7-95B1E4DDB7E9}" srcOrd="13" destOrd="0" presId="urn:microsoft.com/office/officeart/2005/8/layout/cycle8"/>
    <dgm:cxn modelId="{63621037-D197-4199-A1F3-AFC50BE1997C}" type="presParOf" srcId="{C965D398-7DA4-4F92-B091-A0512D7D2D2C}" destId="{29940A5C-DB95-4A58-8EED-4A3F10745A7C}" srcOrd="14" destOrd="0" presId="urn:microsoft.com/office/officeart/2005/8/layout/cycle8"/>
    <dgm:cxn modelId="{0BB4D8B4-5B15-41C4-9DBD-4EC5380AD5C4}" type="presParOf" srcId="{C965D398-7DA4-4F92-B091-A0512D7D2D2C}" destId="{AE21FE55-129F-49A0-82C7-F75DE8E42FA2}" srcOrd="15" destOrd="0" presId="urn:microsoft.com/office/officeart/2005/8/layout/cycle8"/>
    <dgm:cxn modelId="{CFBC227D-BD7D-4AE9-8FB9-044AAD7CF18A}" type="presParOf" srcId="{C965D398-7DA4-4F92-B091-A0512D7D2D2C}" destId="{F2C10C7F-DE7C-440B-B3B1-28F81849DC76}" srcOrd="16" destOrd="0" presId="urn:microsoft.com/office/officeart/2005/8/layout/cycle8"/>
    <dgm:cxn modelId="{B5AE574B-9A02-424D-857B-D34FA23E9C5C}" type="presParOf" srcId="{C965D398-7DA4-4F92-B091-A0512D7D2D2C}" destId="{B7E72776-F7A3-4325-AA57-0B4F32DB9ACC}" srcOrd="17" destOrd="0" presId="urn:microsoft.com/office/officeart/2005/8/layout/cycle8"/>
    <dgm:cxn modelId="{E426C046-3B7D-49A4-BE2F-500EF22C0F5B}" type="presParOf" srcId="{C965D398-7DA4-4F92-B091-A0512D7D2D2C}" destId="{57FEC259-D60D-4088-AA73-706191167070}" srcOrd="18" destOrd="0" presId="urn:microsoft.com/office/officeart/2005/8/layout/cycle8"/>
    <dgm:cxn modelId="{BD8FCFCD-84F8-4B15-BED5-7E39F3FD541B}" type="presParOf" srcId="{C965D398-7DA4-4F92-B091-A0512D7D2D2C}" destId="{138965CC-92CB-4C5A-BAEB-F374889B787B}" srcOrd="19" destOrd="0" presId="urn:microsoft.com/office/officeart/2005/8/layout/cycle8"/>
    <dgm:cxn modelId="{CE5BCEBE-E7B0-498F-A626-DEE326898A97}" type="presParOf" srcId="{C965D398-7DA4-4F92-B091-A0512D7D2D2C}" destId="{8C01480D-8F5B-4CC4-A6AC-4552FC4F38DB}" srcOrd="20" destOrd="0" presId="urn:microsoft.com/office/officeart/2005/8/layout/cycle8"/>
    <dgm:cxn modelId="{59A9B391-EB35-42BF-9469-6D2B79614DB1}" type="presParOf" srcId="{C965D398-7DA4-4F92-B091-A0512D7D2D2C}" destId="{8716173C-126B-4E62-9D60-A6D89C9B66A0}" srcOrd="21" destOrd="0" presId="urn:microsoft.com/office/officeart/2005/8/layout/cycle8"/>
    <dgm:cxn modelId="{1468431A-E63E-463F-B1AA-FA9BC8B99E84}" type="presParOf" srcId="{C965D398-7DA4-4F92-B091-A0512D7D2D2C}" destId="{D934FBE3-1355-4F9F-92EF-F390D16D95F0}" srcOrd="22" destOrd="0" presId="urn:microsoft.com/office/officeart/2005/8/layout/cycle8"/>
    <dgm:cxn modelId="{E25E5A5B-5959-4E11-8539-31331AFD3828}" type="presParOf" srcId="{C965D398-7DA4-4F92-B091-A0512D7D2D2C}" destId="{504B250E-93EE-4D9F-A4A4-792C0E581E5B}" srcOrd="23" destOrd="0" presId="urn:microsoft.com/office/officeart/2005/8/layout/cycle8"/>
    <dgm:cxn modelId="{1A310019-8E7C-405A-8F0E-0F7CDD8FEEA7}" type="presParOf" srcId="{C965D398-7DA4-4F92-B091-A0512D7D2D2C}" destId="{2D1DEE38-5725-41F2-A157-8BBB1D3752EF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0D6AB19-435A-4796-B086-7147C4DB8078}">
      <dgm:prSet phldrT="[텍스트]" custT="1"/>
      <dgm:spPr/>
      <dgm:t>
        <a:bodyPr/>
        <a:lstStyle/>
        <a:p>
          <a:pPr latinLnBrk="1"/>
          <a:r>
            <a:rPr lang="en-US" altLang="ko-KR" sz="1200" b="1" spc="-150" dirty="0" smtClean="0"/>
            <a:t>API</a:t>
          </a:r>
          <a:r>
            <a:rPr lang="ko-KR" altLang="en-US" sz="1200" b="1" spc="-150" dirty="0" smtClean="0"/>
            <a:t>란</a:t>
          </a:r>
          <a:r>
            <a:rPr lang="en-US" altLang="ko-KR" sz="1200" b="1" spc="-150" dirty="0" smtClean="0"/>
            <a:t>?</a:t>
          </a:r>
          <a:r>
            <a:rPr lang="ko-KR" altLang="en-US" sz="1200" b="1" spc="-150" dirty="0" smtClean="0"/>
            <a:t> 개발자가 개발을 하기 위해 필요한 정보를 제공해주는 정보로써 일반적으로 </a:t>
          </a:r>
          <a:endParaRPr lang="en-US" altLang="ko-KR" sz="1200" b="1" spc="-150" dirty="0" smtClean="0"/>
        </a:p>
        <a:p>
          <a:pPr latinLnBrk="1"/>
          <a:r>
            <a:rPr lang="ko-KR" altLang="en-US" sz="1200" b="1" spc="-150" dirty="0" smtClean="0"/>
            <a:t>알 수 없는 내부적인 정보를 제공해주는 서비스</a:t>
          </a:r>
          <a:endParaRPr lang="ko-KR" altLang="en-US" sz="1200" b="1" spc="-150" dirty="0"/>
        </a:p>
      </dgm:t>
    </dgm:pt>
    <dgm:pt modelId="{AF62F01A-0582-461A-B1E7-33CCC5C27FFF}" type="par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FBE67FE9-16E0-412B-841B-DC83C9E5DB01}" type="sib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03D6A64C-D5C3-48CD-A374-3FF9E5D8D9AE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000" spc="-150" dirty="0" err="1" smtClean="0"/>
            <a:t>파싱</a:t>
          </a:r>
          <a:r>
            <a:rPr lang="en-US" altLang="ko-KR" sz="1000" spc="-150" dirty="0" smtClean="0"/>
            <a:t>(</a:t>
          </a:r>
          <a:r>
            <a:rPr lang="ko-KR" altLang="en-US" sz="1000" spc="-150" dirty="0" smtClean="0"/>
            <a:t>정보 추출</a:t>
          </a:r>
          <a:r>
            <a:rPr lang="en-US" altLang="ko-KR" sz="1000" spc="-150" dirty="0" smtClean="0"/>
            <a:t>)</a:t>
          </a:r>
          <a:r>
            <a:rPr lang="ko-KR" altLang="en-US" sz="1000" spc="-150" dirty="0" smtClean="0"/>
            <a:t>을 위해서는 </a:t>
          </a:r>
          <a:r>
            <a:rPr lang="en-US" altLang="ko-KR" sz="1000" spc="-150" dirty="0" smtClean="0"/>
            <a:t>JSON</a:t>
          </a:r>
          <a:r>
            <a:rPr lang="ko-KR" altLang="en-US" sz="1000" spc="-150" dirty="0" smtClean="0"/>
            <a:t>의 기본적인 구조 파악이 필수 </a:t>
          </a:r>
          <a:endParaRPr lang="en-US" altLang="ko-KR" sz="1000" spc="-150" dirty="0" smtClean="0"/>
        </a:p>
        <a:p>
          <a:pPr latinLnBrk="1">
            <a:lnSpc>
              <a:spcPct val="100000"/>
            </a:lnSpc>
          </a:pPr>
          <a:r>
            <a:rPr lang="ko-KR" altLang="en-US" sz="1000" spc="-150" dirty="0" smtClean="0"/>
            <a:t>대다수의 </a:t>
          </a:r>
          <a:r>
            <a:rPr lang="en-US" altLang="ko-KR" sz="1000" spc="-150" dirty="0" smtClean="0"/>
            <a:t>API</a:t>
          </a:r>
          <a:r>
            <a:rPr lang="ko-KR" altLang="en-US" sz="1000" spc="-150" dirty="0" smtClean="0"/>
            <a:t>는 </a:t>
          </a:r>
          <a:r>
            <a:rPr lang="en-US" altLang="ko-KR" sz="1000" spc="-150" dirty="0" smtClean="0"/>
            <a:t>JSON</a:t>
          </a:r>
          <a:r>
            <a:rPr lang="ko-KR" altLang="en-US" sz="1000" spc="-150" dirty="0" smtClean="0"/>
            <a:t>을 기반으로 구성되어 있음</a:t>
          </a:r>
          <a:endParaRPr lang="en-US" altLang="ko-KR" sz="1000" spc="-150" dirty="0" smtClean="0"/>
        </a:p>
        <a:p>
          <a:pPr latinLnBrk="1">
            <a:lnSpc>
              <a:spcPct val="100000"/>
            </a:lnSpc>
          </a:pPr>
          <a:r>
            <a:rPr lang="ko-KR" altLang="en-US" sz="1000" spc="-150" dirty="0" smtClean="0"/>
            <a:t>제공되는 정보에 맞는 </a:t>
          </a:r>
          <a:r>
            <a:rPr lang="en-US" altLang="ko-KR" sz="1000" spc="-150" dirty="0" smtClean="0"/>
            <a:t>VO</a:t>
          </a:r>
          <a:r>
            <a:rPr lang="ko-KR" altLang="en-US" sz="1000" spc="-150" dirty="0" smtClean="0"/>
            <a:t>를 생성하여 </a:t>
          </a:r>
          <a:r>
            <a:rPr lang="en-US" altLang="ko-KR" sz="1000" spc="-150" dirty="0" smtClean="0"/>
            <a:t>JSON</a:t>
          </a:r>
          <a:r>
            <a:rPr lang="ko-KR" altLang="en-US" sz="1000" spc="-150" dirty="0" smtClean="0"/>
            <a:t>과 </a:t>
          </a:r>
          <a:r>
            <a:rPr lang="en-US" altLang="ko-KR" sz="1000" spc="-150" dirty="0" smtClean="0"/>
            <a:t>VO</a:t>
          </a:r>
          <a:r>
            <a:rPr lang="ko-KR" altLang="en-US" sz="1000" spc="-150" dirty="0" smtClean="0"/>
            <a:t>를 </a:t>
          </a:r>
          <a:r>
            <a:rPr lang="ko-KR" altLang="en-US" sz="1000" spc="-150" dirty="0" err="1" smtClean="0"/>
            <a:t>맵핑하는</a:t>
          </a:r>
          <a:r>
            <a:rPr lang="ko-KR" altLang="en-US" sz="1000" spc="-150" dirty="0" smtClean="0"/>
            <a:t> 과정으로 정보를 추출</a:t>
          </a:r>
          <a:endParaRPr lang="en-US" altLang="ko-KR" sz="1000" spc="-150" dirty="0" smtClean="0"/>
        </a:p>
      </dgm:t>
    </dgm:pt>
    <dgm:pt modelId="{759E79CC-5589-45BC-9051-6DC4FFD35F63}" type="parTrans" cxnId="{DC7BD7A5-62B9-4BF1-919F-56BEE814F23F}">
      <dgm:prSet/>
      <dgm:spPr/>
      <dgm:t>
        <a:bodyPr/>
        <a:lstStyle/>
        <a:p>
          <a:pPr latinLnBrk="1"/>
          <a:endParaRPr lang="ko-KR" altLang="en-US"/>
        </a:p>
      </dgm:t>
    </dgm:pt>
    <dgm:pt modelId="{D88AC6D6-4A70-40D9-B971-254DBFCCE84D}" type="sibTrans" cxnId="{DC7BD7A5-62B9-4BF1-919F-56BEE814F23F}">
      <dgm:prSet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  <dgm:pt modelId="{E6240A62-BF5E-4D3E-94A1-EB0B0C3789F4}" type="pres">
      <dgm:prSet presAssocID="{8B83AF6A-C01D-4176-BEDE-076AE8B0DFF1}" presName="TwoNodes_1" presStyleLbl="node1" presStyleIdx="0" presStyleCnt="2" custScaleX="117647" custScaleY="717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3D5679-E4BF-4590-B25F-CC05538B2D24}" type="pres">
      <dgm:prSet presAssocID="{8B83AF6A-C01D-4176-BEDE-076AE8B0DFF1}" presName="TwoNodes_2" presStyleLbl="node1" presStyleIdx="1" presStyleCnt="2" custScaleX="117647" custLinFactNeighborX="-980" custLinFactNeighborY="-117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AE5CC-EADF-4C36-B3DF-A178C3571076}" type="pres">
      <dgm:prSet presAssocID="{8B83AF6A-C01D-4176-BEDE-076AE8B0DFF1}" presName="TwoConn_1-2" presStyleLbl="fgAccFollowNode1" presStyleIdx="0" presStyleCnt="1" custScaleX="52804" custScaleY="77582" custLinFactNeighborX="33926" custLinFactNeighborY="-188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4C5FE0-94CB-4E72-A9BD-340AB6125CA5}" type="pres">
      <dgm:prSet presAssocID="{8B83AF6A-C01D-4176-BEDE-076AE8B0DFF1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5B5297-7F90-456E-B34A-51FEBCE62052}" type="pres">
      <dgm:prSet presAssocID="{8B83AF6A-C01D-4176-BEDE-076AE8B0DFF1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37EDFB5-3B82-42C0-BFB1-312B73F4D3DF}" type="presOf" srcId="{03D6A64C-D5C3-48CD-A374-3FF9E5D8D9AE}" destId="{1F5B5297-7F90-456E-B34A-51FEBCE62052}" srcOrd="1" destOrd="0" presId="urn:microsoft.com/office/officeart/2005/8/layout/vProcess5"/>
    <dgm:cxn modelId="{899D939F-69EA-4738-BBFB-B44566113086}" type="presOf" srcId="{E0D6AB19-435A-4796-B086-7147C4DB8078}" destId="{7C4C5FE0-94CB-4E72-A9BD-340AB6125CA5}" srcOrd="1" destOrd="0" presId="urn:microsoft.com/office/officeart/2005/8/layout/vProcess5"/>
    <dgm:cxn modelId="{7B37E067-C731-41FB-A92E-0CF4B64526BE}" type="presOf" srcId="{03D6A64C-D5C3-48CD-A374-3FF9E5D8D9AE}" destId="{893D5679-E4BF-4590-B25F-CC05538B2D24}" srcOrd="0" destOrd="0" presId="urn:microsoft.com/office/officeart/2005/8/layout/vProcess5"/>
    <dgm:cxn modelId="{DC7BD7A5-62B9-4BF1-919F-56BEE814F23F}" srcId="{8B83AF6A-C01D-4176-BEDE-076AE8B0DFF1}" destId="{03D6A64C-D5C3-48CD-A374-3FF9E5D8D9AE}" srcOrd="1" destOrd="0" parTransId="{759E79CC-5589-45BC-9051-6DC4FFD35F63}" sibTransId="{D88AC6D6-4A70-40D9-B971-254DBFCCE84D}"/>
    <dgm:cxn modelId="{7A9807E7-A960-4FBC-BDA5-FF893B49A9E7}" type="presOf" srcId="{E0D6AB19-435A-4796-B086-7147C4DB8078}" destId="{E6240A62-BF5E-4D3E-94A1-EB0B0C3789F4}" srcOrd="0" destOrd="0" presId="urn:microsoft.com/office/officeart/2005/8/layout/vProcess5"/>
    <dgm:cxn modelId="{85B612E6-EFFA-4A81-98F7-BC8E91590BCD}" srcId="{8B83AF6A-C01D-4176-BEDE-076AE8B0DFF1}" destId="{E0D6AB19-435A-4796-B086-7147C4DB8078}" srcOrd="0" destOrd="0" parTransId="{AF62F01A-0582-461A-B1E7-33CCC5C27FFF}" sibTransId="{FBE67FE9-16E0-412B-841B-DC83C9E5DB01}"/>
    <dgm:cxn modelId="{3C375178-C601-4464-8BF7-3382BDD555D1}" type="presOf" srcId="{FBE67FE9-16E0-412B-841B-DC83C9E5DB01}" destId="{BAEAE5CC-EADF-4C36-B3DF-A178C3571076}" srcOrd="0" destOrd="0" presId="urn:microsoft.com/office/officeart/2005/8/layout/vProcess5"/>
    <dgm:cxn modelId="{23F137EC-C117-4119-9351-F37F92F6E8D9}" type="presOf" srcId="{8B83AF6A-C01D-4176-BEDE-076AE8B0DFF1}" destId="{C53A92D0-FBD0-4480-9D1D-36DCAE136363}" srcOrd="0" destOrd="0" presId="urn:microsoft.com/office/officeart/2005/8/layout/vProcess5"/>
    <dgm:cxn modelId="{74A5D5EE-4A09-4F75-918E-502EEE48AC31}" type="presParOf" srcId="{C53A92D0-FBD0-4480-9D1D-36DCAE136363}" destId="{B987A6D2-9C8A-430F-ACA6-3848B0DDC7AF}" srcOrd="0" destOrd="0" presId="urn:microsoft.com/office/officeart/2005/8/layout/vProcess5"/>
    <dgm:cxn modelId="{CE32037D-59DF-4661-A0F8-8ED85EEB0B76}" type="presParOf" srcId="{C53A92D0-FBD0-4480-9D1D-36DCAE136363}" destId="{E6240A62-BF5E-4D3E-94A1-EB0B0C3789F4}" srcOrd="1" destOrd="0" presId="urn:microsoft.com/office/officeart/2005/8/layout/vProcess5"/>
    <dgm:cxn modelId="{455ADA95-972C-44D0-A4FA-0A33C7B4DD56}" type="presParOf" srcId="{C53A92D0-FBD0-4480-9D1D-36DCAE136363}" destId="{893D5679-E4BF-4590-B25F-CC05538B2D24}" srcOrd="2" destOrd="0" presId="urn:microsoft.com/office/officeart/2005/8/layout/vProcess5"/>
    <dgm:cxn modelId="{D0FD33F8-BAAC-438F-AFB1-DCBD6D28CA20}" type="presParOf" srcId="{C53A92D0-FBD0-4480-9D1D-36DCAE136363}" destId="{BAEAE5CC-EADF-4C36-B3DF-A178C3571076}" srcOrd="3" destOrd="0" presId="urn:microsoft.com/office/officeart/2005/8/layout/vProcess5"/>
    <dgm:cxn modelId="{3E409BD1-202E-460E-8D09-D422BF098846}" type="presParOf" srcId="{C53A92D0-FBD0-4480-9D1D-36DCAE136363}" destId="{7C4C5FE0-94CB-4E72-A9BD-340AB6125CA5}" srcOrd="4" destOrd="0" presId="urn:microsoft.com/office/officeart/2005/8/layout/vProcess5"/>
    <dgm:cxn modelId="{F295AE30-9F2B-40C4-A66D-C56991F41686}" type="presParOf" srcId="{C53A92D0-FBD0-4480-9D1D-36DCAE136363}" destId="{1F5B5297-7F90-456E-B34A-51FEBCE6205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0D6AB19-435A-4796-B086-7147C4DB8078}">
      <dgm:prSet phldrT="[텍스트]" custT="1"/>
      <dgm:spPr/>
      <dgm:t>
        <a:bodyPr/>
        <a:lstStyle/>
        <a:p>
          <a:pPr latinLnBrk="1"/>
          <a:r>
            <a:rPr lang="ko-KR" altLang="en-US" sz="1200" b="1" spc="-150" dirty="0" err="1" smtClean="0"/>
            <a:t>페이징을</a:t>
          </a:r>
          <a:r>
            <a:rPr lang="ko-KR" altLang="en-US" sz="1200" b="1" spc="-150" dirty="0" smtClean="0"/>
            <a:t> 응용하여 </a:t>
          </a:r>
          <a:r>
            <a:rPr lang="en-US" altLang="ko-KR" sz="1200" b="1" spc="-150" dirty="0" smtClean="0"/>
            <a:t>5</a:t>
          </a:r>
          <a:r>
            <a:rPr lang="ko-KR" altLang="en-US" sz="1200" b="1" spc="-150" dirty="0" smtClean="0"/>
            <a:t>개의 전적 씩 </a:t>
          </a:r>
          <a:r>
            <a:rPr lang="en-US" altLang="ko-KR" sz="1200" b="1" spc="-150" dirty="0" smtClean="0"/>
            <a:t>API </a:t>
          </a:r>
          <a:r>
            <a:rPr lang="ko-KR" altLang="en-US" sz="1200" b="1" spc="-150" dirty="0" err="1" smtClean="0"/>
            <a:t>파싱</a:t>
          </a:r>
          <a:r>
            <a:rPr lang="en-US" altLang="ko-KR" sz="1200" b="1" spc="-150" dirty="0" smtClean="0"/>
            <a:t>, </a:t>
          </a:r>
          <a:r>
            <a:rPr lang="ko-KR" altLang="en-US" sz="1200" b="1" spc="-150" dirty="0" smtClean="0"/>
            <a:t>해당되는 정보를 기존 정보에 추가하여 클라이언트 전송</a:t>
          </a:r>
          <a:endParaRPr lang="ko-KR" altLang="en-US" sz="1200" b="1" spc="-150" dirty="0"/>
        </a:p>
      </dgm:t>
    </dgm:pt>
    <dgm:pt modelId="{AF62F01A-0582-461A-B1E7-33CCC5C27FFF}" type="par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FBE67FE9-16E0-412B-841B-DC83C9E5DB01}" type="sibTrans" cxnId="{85B612E6-EFFA-4A81-98F7-BC8E91590BCD}">
      <dgm:prSet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  <dgm:pt modelId="{EADC01D7-E126-4498-B8B5-697F6CA26F46}" type="pres">
      <dgm:prSet presAssocID="{8B83AF6A-C01D-4176-BEDE-076AE8B0DFF1}" presName="OneNode_1" presStyleLbl="node1" presStyleIdx="0" presStyleCnt="1" custScaleY="650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B612E6-EFFA-4A81-98F7-BC8E91590BCD}" srcId="{8B83AF6A-C01D-4176-BEDE-076AE8B0DFF1}" destId="{E0D6AB19-435A-4796-B086-7147C4DB8078}" srcOrd="0" destOrd="0" parTransId="{AF62F01A-0582-461A-B1E7-33CCC5C27FFF}" sibTransId="{FBE67FE9-16E0-412B-841B-DC83C9E5DB01}"/>
    <dgm:cxn modelId="{E7CF1126-1B2C-46BB-9555-0230820A305D}" type="presOf" srcId="{8B83AF6A-C01D-4176-BEDE-076AE8B0DFF1}" destId="{C53A92D0-FBD0-4480-9D1D-36DCAE136363}" srcOrd="0" destOrd="0" presId="urn:microsoft.com/office/officeart/2005/8/layout/vProcess5"/>
    <dgm:cxn modelId="{83DF602D-582D-4E25-9AEA-3FF0A99C24EB}" type="presOf" srcId="{E0D6AB19-435A-4796-B086-7147C4DB8078}" destId="{EADC01D7-E126-4498-B8B5-697F6CA26F46}" srcOrd="0" destOrd="0" presId="urn:microsoft.com/office/officeart/2005/8/layout/vProcess5"/>
    <dgm:cxn modelId="{820764E8-045A-4D32-9753-1BD5275B6B30}" type="presParOf" srcId="{C53A92D0-FBD0-4480-9D1D-36DCAE136363}" destId="{B987A6D2-9C8A-430F-ACA6-3848B0DDC7AF}" srcOrd="0" destOrd="0" presId="urn:microsoft.com/office/officeart/2005/8/layout/vProcess5"/>
    <dgm:cxn modelId="{5B57729B-0C27-4F04-B379-842165CA28E3}" type="presParOf" srcId="{C53A92D0-FBD0-4480-9D1D-36DCAE136363}" destId="{EADC01D7-E126-4498-B8B5-697F6CA26F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83AF6A-C01D-4176-BEDE-076AE8B0DFF1}" type="doc">
      <dgm:prSet loTypeId="urn:microsoft.com/office/officeart/2005/8/layout/vProcess5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53A92D0-FBD0-4480-9D1D-36DCAE136363}" type="pres">
      <dgm:prSet presAssocID="{8B83AF6A-C01D-4176-BEDE-076AE8B0DF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87A6D2-9C8A-430F-ACA6-3848B0DDC7AF}" type="pres">
      <dgm:prSet presAssocID="{8B83AF6A-C01D-4176-BEDE-076AE8B0DFF1}" presName="dummyMaxCanvas" presStyleCnt="0">
        <dgm:presLayoutVars/>
      </dgm:prSet>
      <dgm:spPr/>
    </dgm:pt>
  </dgm:ptLst>
  <dgm:cxnLst>
    <dgm:cxn modelId="{58ACA7B5-D8E4-4321-9ABE-7B54A9BF8B3E}" type="presOf" srcId="{8B83AF6A-C01D-4176-BEDE-076AE8B0DFF1}" destId="{C53A92D0-FBD0-4480-9D1D-36DCAE136363}" srcOrd="0" destOrd="0" presId="urn:microsoft.com/office/officeart/2005/8/layout/vProcess5"/>
    <dgm:cxn modelId="{C9ED4224-71A0-4438-BA43-852A9AEE3403}" type="presParOf" srcId="{C53A92D0-FBD0-4480-9D1D-36DCAE136363}" destId="{B987A6D2-9C8A-430F-ACA6-3848B0DDC7AF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81D8D5-0247-4923-8285-085DFC57A690}">
      <dsp:nvSpPr>
        <dsp:cNvPr id="0" name=""/>
        <dsp:cNvSpPr/>
      </dsp:nvSpPr>
      <dsp:spPr>
        <a:xfrm>
          <a:off x="0" y="288415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3B08D-C65A-4367-ABAD-3155E3FFFAC2}">
      <dsp:nvSpPr>
        <dsp:cNvPr id="0" name=""/>
        <dsp:cNvSpPr/>
      </dsp:nvSpPr>
      <dsp:spPr>
        <a:xfrm>
          <a:off x="350422" y="96535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smtClean="0"/>
            <a:t>개요</a:t>
          </a:r>
          <a:endParaRPr lang="ko-KR" altLang="en-US" sz="1400" b="1" kern="1200" spc="-150" dirty="0"/>
        </a:p>
      </dsp:txBody>
      <dsp:txXfrm>
        <a:off x="350422" y="96535"/>
        <a:ext cx="4905908" cy="383760"/>
      </dsp:txXfrm>
    </dsp:sp>
    <dsp:sp modelId="{31F1F409-56CA-4803-B01B-2A8863F89FEF}">
      <dsp:nvSpPr>
        <dsp:cNvPr id="0" name=""/>
        <dsp:cNvSpPr/>
      </dsp:nvSpPr>
      <dsp:spPr>
        <a:xfrm>
          <a:off x="0" y="878095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5323B-5444-4DDC-91B7-253FA5778B84}">
      <dsp:nvSpPr>
        <dsp:cNvPr id="0" name=""/>
        <dsp:cNvSpPr/>
      </dsp:nvSpPr>
      <dsp:spPr>
        <a:xfrm>
          <a:off x="350422" y="686215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smtClean="0"/>
            <a:t>주요기능</a:t>
          </a:r>
          <a:endParaRPr lang="ko-KR" altLang="en-US" sz="1400" b="1" kern="1200" spc="-150" dirty="0"/>
        </a:p>
      </dsp:txBody>
      <dsp:txXfrm>
        <a:off x="350422" y="686215"/>
        <a:ext cx="4905908" cy="383760"/>
      </dsp:txXfrm>
    </dsp:sp>
    <dsp:sp modelId="{465665EC-1A12-437D-ADCB-4D38ABA8927C}">
      <dsp:nvSpPr>
        <dsp:cNvPr id="0" name=""/>
        <dsp:cNvSpPr/>
      </dsp:nvSpPr>
      <dsp:spPr>
        <a:xfrm>
          <a:off x="0" y="1467775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B179-5D78-4C9B-A959-E8921E36AAF3}">
      <dsp:nvSpPr>
        <dsp:cNvPr id="0" name=""/>
        <dsp:cNvSpPr/>
      </dsp:nvSpPr>
      <dsp:spPr>
        <a:xfrm>
          <a:off x="350422" y="1275895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err="1" smtClean="0"/>
            <a:t>일자별</a:t>
          </a:r>
          <a:r>
            <a:rPr lang="ko-KR" altLang="en-US" sz="1400" b="1" kern="1200" spc="-150" dirty="0" smtClean="0"/>
            <a:t> 구현기능</a:t>
          </a:r>
          <a:endParaRPr lang="ko-KR" altLang="en-US" sz="1400" b="1" kern="1200" spc="-150" dirty="0"/>
        </a:p>
      </dsp:txBody>
      <dsp:txXfrm>
        <a:off x="350422" y="1275895"/>
        <a:ext cx="4905908" cy="383760"/>
      </dsp:txXfrm>
    </dsp:sp>
    <dsp:sp modelId="{D2E87C3D-4B7C-4376-BD3A-A9EB623CFCA3}">
      <dsp:nvSpPr>
        <dsp:cNvPr id="0" name=""/>
        <dsp:cNvSpPr/>
      </dsp:nvSpPr>
      <dsp:spPr>
        <a:xfrm>
          <a:off x="0" y="2057456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E8B54-BC59-4BBB-A3D7-E5933E816CC4}">
      <dsp:nvSpPr>
        <dsp:cNvPr id="0" name=""/>
        <dsp:cNvSpPr/>
      </dsp:nvSpPr>
      <dsp:spPr>
        <a:xfrm>
          <a:off x="350422" y="1865576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smtClean="0"/>
            <a:t>테이블명세서</a:t>
          </a:r>
          <a:endParaRPr lang="ko-KR" altLang="en-US" sz="1400" b="1" kern="1200" spc="-150" dirty="0"/>
        </a:p>
      </dsp:txBody>
      <dsp:txXfrm>
        <a:off x="350422" y="1865576"/>
        <a:ext cx="4905908" cy="383760"/>
      </dsp:txXfrm>
    </dsp:sp>
    <dsp:sp modelId="{C15128BD-5B7F-48F4-9BB1-AFA3288407A1}">
      <dsp:nvSpPr>
        <dsp:cNvPr id="0" name=""/>
        <dsp:cNvSpPr/>
      </dsp:nvSpPr>
      <dsp:spPr>
        <a:xfrm>
          <a:off x="0" y="2647136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CB972-1122-461E-92BB-DFFE5555B7B2}">
      <dsp:nvSpPr>
        <dsp:cNvPr id="0" name=""/>
        <dsp:cNvSpPr/>
      </dsp:nvSpPr>
      <dsp:spPr>
        <a:xfrm>
          <a:off x="350422" y="2455256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spc="-150" dirty="0" smtClean="0"/>
            <a:t>ERD</a:t>
          </a:r>
          <a:endParaRPr lang="ko-KR" altLang="en-US" sz="1400" b="1" kern="1200" spc="-150" dirty="0"/>
        </a:p>
      </dsp:txBody>
      <dsp:txXfrm>
        <a:off x="350422" y="2455256"/>
        <a:ext cx="4905908" cy="383760"/>
      </dsp:txXfrm>
    </dsp:sp>
    <dsp:sp modelId="{08A8A227-E86B-43E7-AFC1-30D6C5EF6D52}">
      <dsp:nvSpPr>
        <dsp:cNvPr id="0" name=""/>
        <dsp:cNvSpPr/>
      </dsp:nvSpPr>
      <dsp:spPr>
        <a:xfrm>
          <a:off x="0" y="3236816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BED42-44D2-46DC-BE74-1180EAC567E7}">
      <dsp:nvSpPr>
        <dsp:cNvPr id="0" name=""/>
        <dsp:cNvSpPr/>
      </dsp:nvSpPr>
      <dsp:spPr>
        <a:xfrm>
          <a:off x="350422" y="3044936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smtClean="0"/>
            <a:t>주요기능에 대한 설명</a:t>
          </a:r>
          <a:endParaRPr lang="ko-KR" altLang="en-US" sz="1400" b="1" kern="1200" spc="-150" dirty="0"/>
        </a:p>
      </dsp:txBody>
      <dsp:txXfrm>
        <a:off x="350422" y="3044936"/>
        <a:ext cx="4905908" cy="383760"/>
      </dsp:txXfrm>
    </dsp:sp>
    <dsp:sp modelId="{A2A27EA7-6B7C-4762-A6BA-6A2D1269BA46}">
      <dsp:nvSpPr>
        <dsp:cNvPr id="0" name=""/>
        <dsp:cNvSpPr/>
      </dsp:nvSpPr>
      <dsp:spPr>
        <a:xfrm>
          <a:off x="0" y="3826496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B34B0-1BBB-4C90-AB7A-4C301B7875E5}">
      <dsp:nvSpPr>
        <dsp:cNvPr id="0" name=""/>
        <dsp:cNvSpPr/>
      </dsp:nvSpPr>
      <dsp:spPr>
        <a:xfrm>
          <a:off x="350422" y="3634616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smtClean="0"/>
            <a:t>구현영상 및 </a:t>
          </a:r>
          <a:r>
            <a:rPr lang="ko-KR" altLang="en-US" sz="1400" b="1" kern="1200" spc="-150" dirty="0" err="1" smtClean="0"/>
            <a:t>깃허브</a:t>
          </a:r>
          <a:endParaRPr lang="ko-KR" altLang="en-US" sz="1400" b="1" kern="1200" spc="-150" dirty="0"/>
        </a:p>
      </dsp:txBody>
      <dsp:txXfrm>
        <a:off x="350422" y="3634616"/>
        <a:ext cx="4905908" cy="383760"/>
      </dsp:txXfrm>
    </dsp:sp>
    <dsp:sp modelId="{24DE2605-D77A-43C6-9C23-D3FCEBF5BBDE}">
      <dsp:nvSpPr>
        <dsp:cNvPr id="0" name=""/>
        <dsp:cNvSpPr/>
      </dsp:nvSpPr>
      <dsp:spPr>
        <a:xfrm>
          <a:off x="0" y="4416176"/>
          <a:ext cx="700844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40A8B-DB6E-415E-B3D8-205FCB099542}">
      <dsp:nvSpPr>
        <dsp:cNvPr id="0" name=""/>
        <dsp:cNvSpPr/>
      </dsp:nvSpPr>
      <dsp:spPr>
        <a:xfrm>
          <a:off x="350422" y="4224296"/>
          <a:ext cx="4905908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-150" dirty="0" smtClean="0"/>
            <a:t>후기</a:t>
          </a:r>
          <a:endParaRPr lang="ko-KR" altLang="en-US" sz="1400" b="1" kern="1200" spc="-150" dirty="0"/>
        </a:p>
      </dsp:txBody>
      <dsp:txXfrm>
        <a:off x="350422" y="4224296"/>
        <a:ext cx="4905908" cy="3837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DC01D7-E126-4498-B8B5-697F6CA26F46}">
      <dsp:nvSpPr>
        <dsp:cNvPr id="0" name=""/>
        <dsp:cNvSpPr/>
      </dsp:nvSpPr>
      <dsp:spPr>
        <a:xfrm>
          <a:off x="0" y="879869"/>
          <a:ext cx="6480720" cy="848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smtClean="0"/>
            <a:t>로그인 시도 시에 </a:t>
          </a:r>
          <a:r>
            <a:rPr lang="en-US" altLang="ko-KR" sz="1200" b="1" kern="1200" spc="-150" dirty="0" smtClean="0"/>
            <a:t>DB </a:t>
          </a:r>
          <a:r>
            <a:rPr lang="ko-KR" altLang="en-US" sz="1200" b="1" kern="1200" spc="-150" dirty="0" smtClean="0"/>
            <a:t>접속 해당되는 정보가 있을 시에 세션에 등록 후에</a:t>
          </a:r>
          <a:r>
            <a:rPr lang="en-US" altLang="ko-KR" sz="1200" b="1" kern="1200" spc="-150" dirty="0" smtClean="0"/>
            <a:t>, </a:t>
          </a:r>
          <a:r>
            <a:rPr lang="ko-KR" altLang="en-US" sz="1200" b="1" kern="1200" spc="-150" dirty="0" smtClean="0"/>
            <a:t>메인 화면 전환</a:t>
          </a:r>
          <a:r>
            <a:rPr lang="en-US" altLang="ko-KR" sz="1200" b="1" kern="1200" spc="-150" dirty="0" smtClean="0"/>
            <a:t>,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smtClean="0"/>
            <a:t>아닐 경우에는 다시 로그인 화면으로 이동</a:t>
          </a:r>
          <a:endParaRPr lang="ko-KR" altLang="en-US" sz="1200" b="1" kern="1200" spc="-150" dirty="0"/>
        </a:p>
      </dsp:txBody>
      <dsp:txXfrm>
        <a:off x="0" y="879869"/>
        <a:ext cx="6480720" cy="84832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FD167E-789D-4278-AA5E-5C6D5330478C}">
      <dsp:nvSpPr>
        <dsp:cNvPr id="0" name=""/>
        <dsp:cNvSpPr/>
      </dsp:nvSpPr>
      <dsp:spPr>
        <a:xfrm>
          <a:off x="0" y="807860"/>
          <a:ext cx="6480720" cy="992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smtClean="0"/>
            <a:t>쿠키를 이용하여 정보가 있는 소환사의 기록을 쿠키로 저장</a:t>
          </a:r>
          <a:r>
            <a:rPr lang="en-US" altLang="ko-KR" sz="1200" b="1" kern="1200" spc="-150" dirty="0" smtClean="0"/>
            <a:t>,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err="1" smtClean="0"/>
            <a:t>인터셉터를</a:t>
          </a:r>
          <a:r>
            <a:rPr lang="ko-KR" altLang="en-US" sz="1200" b="1" kern="1200" spc="-150" dirty="0" smtClean="0"/>
            <a:t> 이용하여 최근 </a:t>
          </a:r>
          <a:r>
            <a:rPr lang="en-US" altLang="ko-KR" sz="1200" b="1" kern="1200" spc="-150" dirty="0" smtClean="0"/>
            <a:t>5</a:t>
          </a:r>
          <a:r>
            <a:rPr lang="ko-KR" altLang="en-US" sz="1200" b="1" kern="1200" spc="-150" dirty="0" smtClean="0"/>
            <a:t>개의 검색기록 표시</a:t>
          </a:r>
          <a:endParaRPr lang="ko-KR" altLang="en-US" sz="1200" b="1" kern="1200" spc="-150" dirty="0"/>
        </a:p>
      </dsp:txBody>
      <dsp:txXfrm>
        <a:off x="0" y="807860"/>
        <a:ext cx="6480720" cy="99234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240A62-BF5E-4D3E-94A1-EB0B0C3789F4}">
      <dsp:nvSpPr>
        <dsp:cNvPr id="0" name=""/>
        <dsp:cNvSpPr/>
      </dsp:nvSpPr>
      <dsp:spPr>
        <a:xfrm>
          <a:off x="-486052" y="165516"/>
          <a:ext cx="6480716" cy="842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smtClean="0"/>
            <a:t>검색한 기록의 정보를 </a:t>
          </a:r>
          <a:r>
            <a:rPr lang="ko-KR" altLang="en-US" sz="1200" b="1" kern="1200" spc="-150" dirty="0" err="1" smtClean="0"/>
            <a:t>해쉬맵을</a:t>
          </a:r>
          <a:r>
            <a:rPr lang="ko-KR" altLang="en-US" sz="1200" b="1" kern="1200" spc="-150" dirty="0" smtClean="0"/>
            <a:t> 이용하여 저장</a:t>
          </a:r>
          <a:r>
            <a:rPr lang="en-US" altLang="ko-KR" sz="1200" b="1" kern="1200" spc="-150" dirty="0" smtClean="0"/>
            <a:t>, </a:t>
          </a:r>
          <a:r>
            <a:rPr lang="ko-KR" altLang="en-US" sz="1200" b="1" kern="1200" spc="-150" dirty="0" smtClean="0"/>
            <a:t>후에 같은 기록일 경우에는 </a:t>
          </a:r>
          <a:endParaRPr lang="en-US" altLang="ko-KR" sz="1200" b="1" kern="1200" spc="-15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err="1" smtClean="0"/>
            <a:t>인터셉터에서</a:t>
          </a:r>
          <a:r>
            <a:rPr lang="ko-KR" altLang="en-US" sz="1200" b="1" kern="1200" spc="-150" dirty="0" smtClean="0"/>
            <a:t> </a:t>
          </a:r>
          <a:r>
            <a:rPr lang="ko-KR" altLang="en-US" sz="1200" b="1" kern="1200" spc="-150" dirty="0" err="1" smtClean="0"/>
            <a:t>해쉬맵에</a:t>
          </a:r>
          <a:r>
            <a:rPr lang="ko-KR" altLang="en-US" sz="1200" b="1" kern="1200" spc="-150" dirty="0" smtClean="0"/>
            <a:t> 있던 데이터를 전송</a:t>
          </a:r>
          <a:r>
            <a:rPr lang="en-US" altLang="ko-KR" sz="1200" b="1" kern="1200" spc="-150" dirty="0" smtClean="0"/>
            <a:t>(</a:t>
          </a:r>
          <a:r>
            <a:rPr lang="ko-KR" altLang="en-US" sz="1200" b="1" kern="1200" spc="-150" dirty="0" smtClean="0"/>
            <a:t>검색 속도 향상</a:t>
          </a:r>
          <a:r>
            <a:rPr lang="en-US" altLang="ko-KR" sz="1200" b="1" kern="1200" spc="-150" dirty="0" smtClean="0"/>
            <a:t>)</a:t>
          </a:r>
          <a:endParaRPr lang="ko-KR" altLang="en-US" sz="1200" b="1" kern="1200" spc="-150" dirty="0"/>
        </a:p>
      </dsp:txBody>
      <dsp:txXfrm>
        <a:off x="-486052" y="165516"/>
        <a:ext cx="5134496" cy="842595"/>
      </dsp:txXfrm>
    </dsp:sp>
    <dsp:sp modelId="{893D5679-E4BF-4590-B25F-CC05538B2D24}">
      <dsp:nvSpPr>
        <dsp:cNvPr id="0" name=""/>
        <dsp:cNvSpPr/>
      </dsp:nvSpPr>
      <dsp:spPr>
        <a:xfrm>
          <a:off x="432071" y="1296146"/>
          <a:ext cx="6480716" cy="1173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dirty="0" err="1" smtClean="0"/>
            <a:t>파싱</a:t>
          </a:r>
          <a:r>
            <a:rPr lang="en-US" altLang="ko-KR" sz="1000" kern="1200" spc="-150" dirty="0" smtClean="0"/>
            <a:t>(</a:t>
          </a:r>
          <a:r>
            <a:rPr lang="ko-KR" altLang="en-US" sz="1000" kern="1200" spc="-150" dirty="0" smtClean="0"/>
            <a:t>정보 추출</a:t>
          </a:r>
          <a:r>
            <a:rPr lang="en-US" altLang="ko-KR" sz="1000" kern="1200" spc="-150" dirty="0" smtClean="0"/>
            <a:t>)</a:t>
          </a:r>
          <a:r>
            <a:rPr lang="ko-KR" altLang="en-US" sz="1000" kern="1200" spc="-150" dirty="0" smtClean="0"/>
            <a:t>을 위해서는 </a:t>
          </a:r>
          <a:r>
            <a:rPr lang="en-US" altLang="ko-KR" sz="1000" kern="1200" spc="-150" dirty="0" smtClean="0"/>
            <a:t>JSON</a:t>
          </a:r>
          <a:r>
            <a:rPr lang="ko-KR" altLang="en-US" sz="1000" kern="1200" spc="-150" dirty="0" smtClean="0"/>
            <a:t>의 기본적인 구조 파악이 필수 </a:t>
          </a:r>
          <a:endParaRPr lang="en-US" altLang="ko-KR" sz="1000" kern="1200" spc="-150" dirty="0" smtClean="0"/>
        </a:p>
        <a:p>
          <a:pPr lvl="0" algn="l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dirty="0" smtClean="0"/>
            <a:t>대다수의 </a:t>
          </a:r>
          <a:r>
            <a:rPr lang="en-US" altLang="ko-KR" sz="1000" kern="1200" spc="-150" dirty="0" smtClean="0"/>
            <a:t>API</a:t>
          </a:r>
          <a:r>
            <a:rPr lang="ko-KR" altLang="en-US" sz="1000" kern="1200" spc="-150" dirty="0" smtClean="0"/>
            <a:t>는 </a:t>
          </a:r>
          <a:r>
            <a:rPr lang="en-US" altLang="ko-KR" sz="1000" kern="1200" spc="-150" dirty="0" smtClean="0"/>
            <a:t>JSON</a:t>
          </a:r>
          <a:r>
            <a:rPr lang="ko-KR" altLang="en-US" sz="1000" kern="1200" spc="-150" dirty="0" smtClean="0"/>
            <a:t>을 기반으로 구성되어 있음</a:t>
          </a:r>
          <a:endParaRPr lang="en-US" altLang="ko-KR" sz="1000" kern="1200" spc="-150" dirty="0" smtClean="0"/>
        </a:p>
        <a:p>
          <a:pPr lvl="0" algn="l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dirty="0" smtClean="0"/>
            <a:t>제공되는 정보에 맞는 </a:t>
          </a:r>
          <a:r>
            <a:rPr lang="en-US" altLang="ko-KR" sz="1000" kern="1200" spc="-150" dirty="0" smtClean="0"/>
            <a:t>VO</a:t>
          </a:r>
          <a:r>
            <a:rPr lang="ko-KR" altLang="en-US" sz="1000" kern="1200" spc="-150" dirty="0" smtClean="0"/>
            <a:t>를 생성하여 </a:t>
          </a:r>
          <a:r>
            <a:rPr lang="en-US" altLang="ko-KR" sz="1000" kern="1200" spc="-150" dirty="0" smtClean="0"/>
            <a:t>JSON</a:t>
          </a:r>
          <a:r>
            <a:rPr lang="ko-KR" altLang="en-US" sz="1000" kern="1200" spc="-150" dirty="0" smtClean="0"/>
            <a:t>과 </a:t>
          </a:r>
          <a:r>
            <a:rPr lang="en-US" altLang="ko-KR" sz="1000" kern="1200" spc="-150" dirty="0" smtClean="0"/>
            <a:t>VO</a:t>
          </a:r>
          <a:r>
            <a:rPr lang="ko-KR" altLang="en-US" sz="1000" kern="1200" spc="-150" dirty="0" smtClean="0"/>
            <a:t>를 </a:t>
          </a:r>
          <a:r>
            <a:rPr lang="ko-KR" altLang="en-US" sz="1000" kern="1200" spc="-150" dirty="0" err="1" smtClean="0"/>
            <a:t>맵핑하는</a:t>
          </a:r>
          <a:r>
            <a:rPr lang="ko-KR" altLang="en-US" sz="1000" kern="1200" spc="-150" dirty="0" smtClean="0"/>
            <a:t> 과정으로 정보를 추출</a:t>
          </a:r>
          <a:endParaRPr lang="en-US" altLang="ko-KR" sz="1000" kern="1200" spc="-150" dirty="0" smtClean="0"/>
        </a:p>
      </dsp:txBody>
      <dsp:txXfrm>
        <a:off x="432071" y="1296146"/>
        <a:ext cx="4439580" cy="1173628"/>
      </dsp:txXfrm>
    </dsp:sp>
    <dsp:sp modelId="{BAEAE5CC-EADF-4C36-B3DF-A178C3571076}">
      <dsp:nvSpPr>
        <dsp:cNvPr id="0" name=""/>
        <dsp:cNvSpPr/>
      </dsp:nvSpPr>
      <dsp:spPr>
        <a:xfrm>
          <a:off x="5302308" y="720078"/>
          <a:ext cx="242306" cy="7628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5302308" y="720078"/>
        <a:ext cx="242306" cy="76285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B05065-818B-4E95-9A97-3D2E865BBE7D}">
      <dsp:nvSpPr>
        <dsp:cNvPr id="0" name=""/>
        <dsp:cNvSpPr/>
      </dsp:nvSpPr>
      <dsp:spPr>
        <a:xfrm>
          <a:off x="0" y="879869"/>
          <a:ext cx="6480720" cy="848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smtClean="0"/>
            <a:t>챔피언 각각의 정보를 추출하여 </a:t>
          </a:r>
          <a:r>
            <a:rPr lang="en-US" altLang="ko-KR" sz="1200" b="1" kern="1200" spc="-150" dirty="0" smtClean="0"/>
            <a:t>DB</a:t>
          </a:r>
          <a:r>
            <a:rPr lang="ko-KR" altLang="en-US" sz="1200" b="1" kern="1200" spc="-150" dirty="0" smtClean="0"/>
            <a:t>에 저장하기 위해 </a:t>
          </a:r>
          <a:endParaRPr lang="en-US" altLang="ko-KR" sz="1200" b="1" kern="1200" spc="-15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err="1" smtClean="0"/>
            <a:t>라이엇</a:t>
          </a:r>
          <a:r>
            <a:rPr lang="ko-KR" altLang="en-US" sz="1200" b="1" kern="1200" spc="-150" dirty="0" smtClean="0"/>
            <a:t> </a:t>
          </a:r>
          <a:r>
            <a:rPr lang="en-US" altLang="ko-KR" sz="1200" b="1" kern="1200" spc="-150" dirty="0" smtClean="0"/>
            <a:t>API</a:t>
          </a:r>
          <a:r>
            <a:rPr lang="ko-KR" altLang="en-US" sz="1200" b="1" kern="1200" spc="-150" dirty="0" smtClean="0"/>
            <a:t>의 </a:t>
          </a:r>
          <a:r>
            <a:rPr lang="en-US" altLang="ko-KR" sz="1200" b="1" kern="1200" spc="-150" dirty="0" smtClean="0"/>
            <a:t>JSON</a:t>
          </a:r>
          <a:r>
            <a:rPr lang="ko-KR" altLang="en-US" sz="1200" b="1" kern="1200" spc="-150" dirty="0" smtClean="0"/>
            <a:t>을 잭슨을 이용하여 </a:t>
          </a:r>
          <a:r>
            <a:rPr lang="ko-KR" altLang="en-US" sz="1200" b="1" kern="1200" spc="-150" dirty="0" err="1" smtClean="0"/>
            <a:t>파싱</a:t>
          </a:r>
          <a:endParaRPr lang="ko-KR" altLang="en-US" sz="1200" b="1" kern="1200" spc="-150" dirty="0"/>
        </a:p>
      </dsp:txBody>
      <dsp:txXfrm>
        <a:off x="0" y="879869"/>
        <a:ext cx="6480720" cy="8483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885F2-BCB3-4A5C-9C3C-17D62B27AFF5}">
      <dsp:nvSpPr>
        <dsp:cNvPr id="0" name=""/>
        <dsp:cNvSpPr/>
      </dsp:nvSpPr>
      <dsp:spPr>
        <a:xfrm>
          <a:off x="0" y="558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err="1" smtClean="0"/>
            <a:t>잭슨을</a:t>
          </a:r>
          <a:r>
            <a:rPr lang="ko-KR" altLang="en-US" sz="1800" b="1" kern="1200" spc="-300" dirty="0" smtClean="0"/>
            <a:t> 이용한 </a:t>
          </a:r>
          <a:r>
            <a:rPr lang="ko-KR" altLang="en-US" sz="1800" b="1" kern="1200" spc="-300" dirty="0" err="1" smtClean="0"/>
            <a:t>라이엇</a:t>
          </a:r>
          <a:r>
            <a:rPr lang="ko-KR" altLang="en-US" sz="1800" b="1" kern="1200" spc="-300" dirty="0" smtClean="0"/>
            <a:t> </a:t>
          </a:r>
          <a:r>
            <a:rPr lang="en-US" altLang="ko-KR" sz="1800" b="1" kern="1200" spc="-300" dirty="0" smtClean="0"/>
            <a:t>API </a:t>
          </a:r>
          <a:r>
            <a:rPr lang="ko-KR" altLang="en-US" sz="1800" b="1" kern="1200" spc="-300" dirty="0" err="1" smtClean="0"/>
            <a:t>파싱을</a:t>
          </a:r>
          <a:r>
            <a:rPr lang="ko-KR" altLang="en-US" sz="1800" b="1" kern="1200" spc="-300" dirty="0" smtClean="0"/>
            <a:t> 이용한 전적 검색</a:t>
          </a:r>
          <a:endParaRPr lang="ko-KR" altLang="en-US" sz="1800" b="1" kern="1200" spc="-300" dirty="0"/>
        </a:p>
      </dsp:txBody>
      <dsp:txXfrm>
        <a:off x="0" y="558"/>
        <a:ext cx="6768752" cy="482773"/>
      </dsp:txXfrm>
    </dsp:sp>
    <dsp:sp modelId="{ACBE6E7B-FA08-46F4-B1B4-9AD05ECD6A25}">
      <dsp:nvSpPr>
        <dsp:cNvPr id="0" name=""/>
        <dsp:cNvSpPr/>
      </dsp:nvSpPr>
      <dsp:spPr>
        <a:xfrm>
          <a:off x="0" y="495973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smtClean="0"/>
            <a:t>자바스크립트를 이용한 회원가입 유효성검사</a:t>
          </a:r>
          <a:endParaRPr lang="ko-KR" altLang="en-US" sz="1800" b="1" kern="1200" spc="-300" dirty="0"/>
        </a:p>
      </dsp:txBody>
      <dsp:txXfrm>
        <a:off x="0" y="495973"/>
        <a:ext cx="6768752" cy="482773"/>
      </dsp:txXfrm>
    </dsp:sp>
    <dsp:sp modelId="{98718A17-C6D3-4C58-B91E-2F86753C9AEF}">
      <dsp:nvSpPr>
        <dsp:cNvPr id="0" name=""/>
        <dsp:cNvSpPr/>
      </dsp:nvSpPr>
      <dsp:spPr>
        <a:xfrm>
          <a:off x="0" y="991389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smtClean="0"/>
            <a:t>세션을 이용한 로그인 상태유지</a:t>
          </a:r>
          <a:endParaRPr lang="ko-KR" altLang="en-US" sz="1800" b="1" kern="1200" spc="-300" dirty="0"/>
        </a:p>
      </dsp:txBody>
      <dsp:txXfrm>
        <a:off x="0" y="991389"/>
        <a:ext cx="6768752" cy="482773"/>
      </dsp:txXfrm>
    </dsp:sp>
    <dsp:sp modelId="{D8D41E89-F319-4816-AC31-BC078D85B5D1}">
      <dsp:nvSpPr>
        <dsp:cNvPr id="0" name=""/>
        <dsp:cNvSpPr/>
      </dsp:nvSpPr>
      <dsp:spPr>
        <a:xfrm>
          <a:off x="0" y="1486805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smtClean="0"/>
            <a:t>쿠키를 이용한 검색기록 남기기</a:t>
          </a:r>
          <a:endParaRPr lang="ko-KR" altLang="en-US" sz="1800" b="1" kern="1200" spc="-300" dirty="0"/>
        </a:p>
      </dsp:txBody>
      <dsp:txXfrm>
        <a:off x="0" y="1486805"/>
        <a:ext cx="6768752" cy="482773"/>
      </dsp:txXfrm>
    </dsp:sp>
    <dsp:sp modelId="{CAAA3E55-7061-40FE-A509-8C1F34BD1714}">
      <dsp:nvSpPr>
        <dsp:cNvPr id="0" name=""/>
        <dsp:cNvSpPr/>
      </dsp:nvSpPr>
      <dsp:spPr>
        <a:xfrm>
          <a:off x="0" y="1982220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err="1" smtClean="0"/>
            <a:t>해쉬맵과</a:t>
          </a:r>
          <a:r>
            <a:rPr lang="ko-KR" altLang="en-US" sz="1800" b="1" kern="1200" spc="-300" dirty="0" smtClean="0"/>
            <a:t> 세션을 이용한 검색한 내용 저장</a:t>
          </a:r>
          <a:endParaRPr lang="ko-KR" altLang="en-US" sz="1800" b="1" kern="1200" spc="-300" dirty="0"/>
        </a:p>
      </dsp:txBody>
      <dsp:txXfrm>
        <a:off x="0" y="1982220"/>
        <a:ext cx="6768752" cy="482773"/>
      </dsp:txXfrm>
    </dsp:sp>
    <dsp:sp modelId="{12A22512-96CC-4C96-AFE5-8072172A28D0}">
      <dsp:nvSpPr>
        <dsp:cNvPr id="0" name=""/>
        <dsp:cNvSpPr/>
      </dsp:nvSpPr>
      <dsp:spPr>
        <a:xfrm>
          <a:off x="0" y="2477636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err="1" smtClean="0"/>
            <a:t>페이징을</a:t>
          </a:r>
          <a:r>
            <a:rPr lang="ko-KR" altLang="en-US" sz="1800" b="1" kern="1200" spc="-300" dirty="0" smtClean="0"/>
            <a:t> 응용한 전적 </a:t>
          </a:r>
          <a:r>
            <a:rPr lang="ko-KR" altLang="en-US" sz="1800" b="1" kern="1200" spc="-300" dirty="0" err="1" smtClean="0"/>
            <a:t>더보기</a:t>
          </a:r>
          <a:endParaRPr lang="ko-KR" altLang="en-US" sz="1800" b="1" kern="1200" spc="-300" dirty="0"/>
        </a:p>
      </dsp:txBody>
      <dsp:txXfrm>
        <a:off x="0" y="2477636"/>
        <a:ext cx="6768752" cy="482773"/>
      </dsp:txXfrm>
    </dsp:sp>
    <dsp:sp modelId="{F320EEE8-5A72-402E-9346-CFB9F795EF57}">
      <dsp:nvSpPr>
        <dsp:cNvPr id="0" name=""/>
        <dsp:cNvSpPr/>
      </dsp:nvSpPr>
      <dsp:spPr>
        <a:xfrm>
          <a:off x="0" y="2973052"/>
          <a:ext cx="6768752" cy="4827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-300" dirty="0" err="1" smtClean="0"/>
            <a:t>라이엇</a:t>
          </a:r>
          <a:r>
            <a:rPr lang="ko-KR" altLang="en-US" sz="1800" b="1" kern="1200" spc="-300" dirty="0" smtClean="0"/>
            <a:t> </a:t>
          </a:r>
          <a:r>
            <a:rPr lang="en-US" altLang="ko-KR" sz="1800" b="1" kern="1200" spc="-300" dirty="0" smtClean="0"/>
            <a:t>API </a:t>
          </a:r>
          <a:r>
            <a:rPr lang="ko-KR" altLang="en-US" sz="1800" b="1" kern="1200" spc="-300" dirty="0" err="1" smtClean="0"/>
            <a:t>파싱을</a:t>
          </a:r>
          <a:r>
            <a:rPr lang="ko-KR" altLang="en-US" sz="1800" b="1" kern="1200" spc="-300" dirty="0" smtClean="0"/>
            <a:t> 이용한 챔피언 정보</a:t>
          </a:r>
          <a:endParaRPr lang="ko-KR" altLang="en-US" sz="1800" b="1" kern="1200" spc="-300" dirty="0"/>
        </a:p>
      </dsp:txBody>
      <dsp:txXfrm>
        <a:off x="0" y="2973052"/>
        <a:ext cx="6768752" cy="4827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1EE426-C893-4564-A75A-429540AF72F3}">
      <dsp:nvSpPr>
        <dsp:cNvPr id="0" name=""/>
        <dsp:cNvSpPr/>
      </dsp:nvSpPr>
      <dsp:spPr>
        <a:xfrm>
          <a:off x="2749397" y="1371"/>
          <a:ext cx="5184576" cy="1087855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데이터베이스 구축 및 </a:t>
          </a:r>
          <a:r>
            <a:rPr lang="ko-KR" altLang="en-US" sz="1200" kern="1200" spc="-150" dirty="0" err="1" smtClean="0"/>
            <a:t>마이바티스를</a:t>
          </a:r>
          <a:r>
            <a:rPr lang="ko-KR" altLang="en-US" sz="1200" kern="1200" spc="-150" dirty="0" smtClean="0"/>
            <a:t> 이용한 </a:t>
          </a:r>
          <a:r>
            <a:rPr lang="ko-KR" altLang="en-US" sz="1200" kern="1200" spc="-150" dirty="0" err="1" smtClean="0"/>
            <a:t>컨넥션</a:t>
          </a:r>
          <a:r>
            <a:rPr lang="ko-KR" altLang="en-US" sz="1200" kern="1200" spc="-150" dirty="0" smtClean="0"/>
            <a:t> 연결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기본적인 </a:t>
          </a:r>
          <a:r>
            <a:rPr lang="en-US" altLang="ko-KR" sz="1200" kern="1200" spc="-150" dirty="0" smtClean="0"/>
            <a:t>JSP </a:t>
          </a:r>
          <a:r>
            <a:rPr lang="ko-KR" altLang="en-US" sz="1200" kern="1200" spc="-150" dirty="0" err="1" smtClean="0"/>
            <a:t>뷰</a:t>
          </a:r>
          <a:r>
            <a:rPr lang="ko-KR" altLang="en-US" sz="1200" kern="1200" spc="-150" dirty="0" smtClean="0"/>
            <a:t> 구현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기본적인 컨트롤러</a:t>
          </a:r>
          <a:r>
            <a:rPr lang="en-US" altLang="ko-KR" sz="1200" kern="1200" spc="-150" dirty="0" smtClean="0"/>
            <a:t>, </a:t>
          </a:r>
          <a:r>
            <a:rPr lang="ko-KR" altLang="en-US" sz="1200" kern="1200" spc="-150" dirty="0" err="1" smtClean="0"/>
            <a:t>인터셉터</a:t>
          </a:r>
          <a:r>
            <a:rPr lang="en-US" altLang="ko-KR" sz="1200" kern="1200" spc="-150" dirty="0" smtClean="0"/>
            <a:t>, </a:t>
          </a:r>
          <a:r>
            <a:rPr lang="ko-KR" altLang="en-US" sz="1200" kern="1200" spc="-150" dirty="0" err="1" smtClean="0"/>
            <a:t>서비스단</a:t>
          </a:r>
          <a:r>
            <a:rPr lang="ko-KR" altLang="en-US" sz="1200" kern="1200" spc="-150" dirty="0" smtClean="0"/>
            <a:t> 구현</a:t>
          </a:r>
          <a:endParaRPr lang="ko-KR" altLang="en-US" sz="1200" kern="1200" spc="-150" dirty="0"/>
        </a:p>
      </dsp:txBody>
      <dsp:txXfrm>
        <a:off x="2749397" y="1371"/>
        <a:ext cx="5184576" cy="1087855"/>
      </dsp:txXfrm>
    </dsp:sp>
    <dsp:sp modelId="{68D9A45C-DA03-40E4-8622-200B82964810}">
      <dsp:nvSpPr>
        <dsp:cNvPr id="0" name=""/>
        <dsp:cNvSpPr/>
      </dsp:nvSpPr>
      <dsp:spPr>
        <a:xfrm>
          <a:off x="706986" y="1371"/>
          <a:ext cx="2042411" cy="10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10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26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706986" y="1371"/>
        <a:ext cx="2042411" cy="1087855"/>
      </dsp:txXfrm>
    </dsp:sp>
    <dsp:sp modelId="{CFBA2458-5A0D-4B4A-9011-6425A2A3B57E}">
      <dsp:nvSpPr>
        <dsp:cNvPr id="0" name=""/>
        <dsp:cNvSpPr/>
      </dsp:nvSpPr>
      <dsp:spPr>
        <a:xfrm>
          <a:off x="2749397" y="1198012"/>
          <a:ext cx="5184576" cy="1087855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클라이언트가 검색한 소환사의 기본적인 정보 </a:t>
          </a:r>
          <a:r>
            <a:rPr lang="ko-KR" altLang="en-US" sz="1200" kern="1200" spc="-150" dirty="0" err="1" smtClean="0"/>
            <a:t>파싱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검색한 정보를 출력할 </a:t>
          </a:r>
          <a:r>
            <a:rPr lang="en-US" altLang="ko-KR" sz="1200" kern="1200" spc="-150" dirty="0" smtClean="0"/>
            <a:t>JSP </a:t>
          </a:r>
          <a:r>
            <a:rPr lang="ko-KR" altLang="en-US" sz="1200" kern="1200" spc="-150" dirty="0" smtClean="0"/>
            <a:t>구현 및 </a:t>
          </a:r>
          <a:r>
            <a:rPr lang="ko-KR" altLang="en-US" sz="1200" kern="1200" spc="-150" dirty="0" err="1" smtClean="0"/>
            <a:t>파싱한</a:t>
          </a:r>
          <a:r>
            <a:rPr lang="ko-KR" altLang="en-US" sz="1200" kern="1200" spc="-150" dirty="0" smtClean="0"/>
            <a:t> 데이터와 매치되는 이미지 </a:t>
          </a:r>
          <a:r>
            <a:rPr lang="ko-KR" altLang="en-US" sz="1200" kern="1200" spc="-150" dirty="0" err="1" smtClean="0"/>
            <a:t>파싱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spc="-150" dirty="0" smtClean="0"/>
            <a:t>API </a:t>
          </a:r>
          <a:r>
            <a:rPr lang="ko-KR" altLang="en-US" sz="1200" kern="1200" spc="-150" dirty="0" err="1" smtClean="0"/>
            <a:t>파싱을</a:t>
          </a:r>
          <a:r>
            <a:rPr lang="ko-KR" altLang="en-US" sz="1200" kern="1200" spc="-150" dirty="0" smtClean="0"/>
            <a:t> 위한 </a:t>
          </a:r>
          <a:r>
            <a:rPr lang="en-US" altLang="ko-KR" sz="1200" kern="1200" spc="-150" dirty="0" smtClean="0"/>
            <a:t>VO </a:t>
          </a:r>
          <a:r>
            <a:rPr lang="ko-KR" altLang="en-US" sz="1200" kern="1200" spc="-150" dirty="0" smtClean="0"/>
            <a:t>구현</a:t>
          </a:r>
          <a:endParaRPr lang="ko-KR" altLang="en-US" sz="1200" kern="1200" spc="-150" dirty="0"/>
        </a:p>
      </dsp:txBody>
      <dsp:txXfrm>
        <a:off x="2749397" y="1198012"/>
        <a:ext cx="5184576" cy="1087855"/>
      </dsp:txXfrm>
    </dsp:sp>
    <dsp:sp modelId="{936D0190-BB02-4021-8EA7-F3C5DF00945E}">
      <dsp:nvSpPr>
        <dsp:cNvPr id="0" name=""/>
        <dsp:cNvSpPr/>
      </dsp:nvSpPr>
      <dsp:spPr>
        <a:xfrm>
          <a:off x="706986" y="1198012"/>
          <a:ext cx="2042411" cy="10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10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27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706986" y="1198012"/>
        <a:ext cx="2042411" cy="1087855"/>
      </dsp:txXfrm>
    </dsp:sp>
    <dsp:sp modelId="{39E9F073-B9EE-4199-9EDA-B0CC577FFE1B}">
      <dsp:nvSpPr>
        <dsp:cNvPr id="0" name=""/>
        <dsp:cNvSpPr/>
      </dsp:nvSpPr>
      <dsp:spPr>
        <a:xfrm>
          <a:off x="2749397" y="2394652"/>
          <a:ext cx="5184576" cy="1087855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spc="-150" dirty="0" smtClean="0"/>
            <a:t>API </a:t>
          </a:r>
          <a:r>
            <a:rPr lang="ko-KR" altLang="en-US" sz="1200" kern="1200" spc="-150" dirty="0" smtClean="0"/>
            <a:t>를 이용한 </a:t>
          </a:r>
          <a:r>
            <a:rPr lang="ko-KR" altLang="en-US" sz="1200" kern="1200" spc="-150" dirty="0" err="1" smtClean="0"/>
            <a:t>소환사</a:t>
          </a:r>
          <a:r>
            <a:rPr lang="ko-KR" altLang="en-US" sz="1200" kern="1200" spc="-150" dirty="0" smtClean="0"/>
            <a:t> 대전 기록 </a:t>
          </a:r>
          <a:r>
            <a:rPr lang="ko-KR" altLang="en-US" sz="1200" kern="1200" spc="-150" dirty="0" err="1" smtClean="0"/>
            <a:t>파싱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쿠키를 이용한 검색기록 남기기 구현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속도 향상을 위한 챔피언 정보 </a:t>
          </a:r>
          <a:r>
            <a:rPr lang="en-US" altLang="ko-KR" sz="1200" kern="1200" spc="-150" dirty="0" smtClean="0"/>
            <a:t>DB </a:t>
          </a:r>
          <a:r>
            <a:rPr lang="ko-KR" altLang="en-US" sz="1200" kern="1200" spc="-150" dirty="0" smtClean="0"/>
            <a:t>테이블 구현 및 정보 입력</a:t>
          </a:r>
          <a:endParaRPr lang="ko-KR" altLang="en-US" sz="1200" kern="1200" spc="-150" dirty="0"/>
        </a:p>
      </dsp:txBody>
      <dsp:txXfrm>
        <a:off x="2749397" y="2394652"/>
        <a:ext cx="5184576" cy="1087855"/>
      </dsp:txXfrm>
    </dsp:sp>
    <dsp:sp modelId="{FABDCD20-197D-457B-97C7-35D9910995D0}">
      <dsp:nvSpPr>
        <dsp:cNvPr id="0" name=""/>
        <dsp:cNvSpPr/>
      </dsp:nvSpPr>
      <dsp:spPr>
        <a:xfrm>
          <a:off x="706986" y="2394652"/>
          <a:ext cx="2042411" cy="10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10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28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706986" y="2394652"/>
        <a:ext cx="2042411" cy="1087855"/>
      </dsp:txXfrm>
    </dsp:sp>
    <dsp:sp modelId="{47E03BCB-7A46-40A4-9981-F1484C46D53B}">
      <dsp:nvSpPr>
        <dsp:cNvPr id="0" name=""/>
        <dsp:cNvSpPr/>
      </dsp:nvSpPr>
      <dsp:spPr>
        <a:xfrm>
          <a:off x="2749397" y="3591293"/>
          <a:ext cx="5184576" cy="1087855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err="1" smtClean="0"/>
            <a:t>파싱을</a:t>
          </a:r>
          <a:r>
            <a:rPr lang="ko-KR" altLang="en-US" sz="1200" kern="1200" spc="-150" dirty="0" smtClean="0"/>
            <a:t> 하는 속도 향상을 위한 최적화 작업 실시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자세한 전적 정보를 보기 위한 디테일 작업</a:t>
          </a:r>
          <a:endParaRPr lang="ko-KR" altLang="en-US" sz="1200" kern="1200" spc="-15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pc="-150" dirty="0" smtClean="0"/>
            <a:t>더 많은 전적 정보를 보기 위한 </a:t>
          </a:r>
          <a:r>
            <a:rPr lang="ko-KR" altLang="en-US" sz="1200" kern="1200" spc="-150" dirty="0" err="1" smtClean="0"/>
            <a:t>페이징</a:t>
          </a:r>
          <a:r>
            <a:rPr lang="ko-KR" altLang="en-US" sz="1200" kern="1200" spc="-150" dirty="0" smtClean="0"/>
            <a:t> 작업</a:t>
          </a:r>
          <a:endParaRPr lang="ko-KR" altLang="en-US" sz="1200" kern="1200" spc="-150" dirty="0"/>
        </a:p>
      </dsp:txBody>
      <dsp:txXfrm>
        <a:off x="2749397" y="3591293"/>
        <a:ext cx="5184576" cy="1087855"/>
      </dsp:txXfrm>
    </dsp:sp>
    <dsp:sp modelId="{DAC11249-F273-44F3-AABD-DDC74E3CB090}">
      <dsp:nvSpPr>
        <dsp:cNvPr id="0" name=""/>
        <dsp:cNvSpPr/>
      </dsp:nvSpPr>
      <dsp:spPr>
        <a:xfrm>
          <a:off x="706986" y="3591293"/>
          <a:ext cx="2042411" cy="1087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10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29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706986" y="3591293"/>
        <a:ext cx="2042411" cy="10878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1EE426-C893-4564-A75A-429540AF72F3}">
      <dsp:nvSpPr>
        <dsp:cNvPr id="0" name=""/>
        <dsp:cNvSpPr/>
      </dsp:nvSpPr>
      <dsp:spPr>
        <a:xfrm>
          <a:off x="2402446" y="0"/>
          <a:ext cx="5878479" cy="14626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50" dirty="0" smtClean="0"/>
            <a:t>챔피언의 기본적인 정보를 입력한 게시판 생성</a:t>
          </a:r>
          <a:endParaRPr lang="ko-KR" altLang="en-US" sz="1400" kern="1200" spc="-15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50" dirty="0" smtClean="0"/>
            <a:t>대전 기록 내부의 모든 정보와 챔피언 정보 연동</a:t>
          </a:r>
          <a:endParaRPr lang="ko-KR" altLang="en-US" sz="1400" kern="1200" spc="-15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50" dirty="0" smtClean="0"/>
            <a:t>챔피언 정보를 위한 </a:t>
          </a:r>
          <a:r>
            <a:rPr lang="en-US" altLang="ko-KR" sz="1400" kern="1200" spc="-150" dirty="0" smtClean="0"/>
            <a:t>API JSON </a:t>
          </a:r>
          <a:r>
            <a:rPr lang="ko-KR" altLang="en-US" sz="1400" kern="1200" spc="-150" dirty="0" err="1" smtClean="0"/>
            <a:t>파싱</a:t>
          </a:r>
          <a:r>
            <a:rPr lang="ko-KR" altLang="en-US" sz="1400" kern="1200" spc="-150" dirty="0" smtClean="0"/>
            <a:t> 작업 실시</a:t>
          </a:r>
          <a:endParaRPr lang="ko-KR" altLang="en-US" sz="1400" kern="1200" spc="-150" dirty="0"/>
        </a:p>
      </dsp:txBody>
      <dsp:txXfrm>
        <a:off x="2402446" y="0"/>
        <a:ext cx="5878479" cy="1462662"/>
      </dsp:txXfrm>
    </dsp:sp>
    <dsp:sp modelId="{68D9A45C-DA03-40E4-8622-200B82964810}">
      <dsp:nvSpPr>
        <dsp:cNvPr id="0" name=""/>
        <dsp:cNvSpPr/>
      </dsp:nvSpPr>
      <dsp:spPr>
        <a:xfrm>
          <a:off x="360034" y="0"/>
          <a:ext cx="2042411" cy="1462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10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30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360034" y="0"/>
        <a:ext cx="2042411" cy="1462662"/>
      </dsp:txXfrm>
    </dsp:sp>
    <dsp:sp modelId="{CFBA2458-5A0D-4B4A-9011-6425A2A3B57E}">
      <dsp:nvSpPr>
        <dsp:cNvPr id="0" name=""/>
        <dsp:cNvSpPr/>
      </dsp:nvSpPr>
      <dsp:spPr>
        <a:xfrm>
          <a:off x="2402446" y="1608928"/>
          <a:ext cx="5878479" cy="14626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pc="-150" dirty="0" smtClean="0"/>
            <a:t>JSP </a:t>
          </a:r>
          <a:r>
            <a:rPr lang="ko-KR" altLang="en-US" sz="1400" kern="1200" spc="-150" dirty="0" smtClean="0"/>
            <a:t>최적화 작업 </a:t>
          </a:r>
          <a:endParaRPr lang="ko-KR" altLang="en-US" sz="1400" kern="1200" spc="-15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pc="-150" dirty="0" smtClean="0"/>
            <a:t>JSON</a:t>
          </a:r>
          <a:r>
            <a:rPr lang="ko-KR" altLang="en-US" sz="1400" kern="1200" spc="-150" dirty="0" smtClean="0"/>
            <a:t>을 이용하여 받아온 챔피언 </a:t>
          </a:r>
          <a:r>
            <a:rPr lang="en-US" altLang="ko-KR" sz="1400" kern="1200" spc="-150" dirty="0" smtClean="0"/>
            <a:t>DB </a:t>
          </a:r>
          <a:r>
            <a:rPr lang="ko-KR" altLang="en-US" sz="1400" kern="1200" spc="-150" dirty="0" smtClean="0"/>
            <a:t>테이블 입력 및 추가적인 테이블 구축</a:t>
          </a:r>
          <a:endParaRPr lang="ko-KR" altLang="en-US" sz="1400" kern="1200" spc="-15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50" dirty="0" smtClean="0"/>
            <a:t>속도 향상을 위해 </a:t>
          </a:r>
          <a:r>
            <a:rPr lang="en-US" altLang="ko-KR" sz="1400" kern="1200" spc="-150" dirty="0" smtClean="0"/>
            <a:t>HASHMAP</a:t>
          </a:r>
          <a:r>
            <a:rPr lang="ko-KR" altLang="en-US" sz="1400" kern="1200" spc="-150" dirty="0" smtClean="0"/>
            <a:t>을 이용하여 이전 검색된 정보 저장</a:t>
          </a:r>
          <a:endParaRPr lang="ko-KR" altLang="en-US" sz="1400" kern="1200" spc="-150" dirty="0"/>
        </a:p>
      </dsp:txBody>
      <dsp:txXfrm>
        <a:off x="2402446" y="1608928"/>
        <a:ext cx="5878479" cy="1462662"/>
      </dsp:txXfrm>
    </dsp:sp>
    <dsp:sp modelId="{936D0190-BB02-4021-8EA7-F3C5DF00945E}">
      <dsp:nvSpPr>
        <dsp:cNvPr id="0" name=""/>
        <dsp:cNvSpPr/>
      </dsp:nvSpPr>
      <dsp:spPr>
        <a:xfrm>
          <a:off x="360034" y="1608928"/>
          <a:ext cx="2042411" cy="1462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10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31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360034" y="1608928"/>
        <a:ext cx="2042411" cy="1462662"/>
      </dsp:txXfrm>
    </dsp:sp>
    <dsp:sp modelId="{39E9F073-B9EE-4199-9EDA-B0CC577FFE1B}">
      <dsp:nvSpPr>
        <dsp:cNvPr id="0" name=""/>
        <dsp:cNvSpPr/>
      </dsp:nvSpPr>
      <dsp:spPr>
        <a:xfrm>
          <a:off x="2402446" y="3217857"/>
          <a:ext cx="5878479" cy="14626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50" dirty="0" smtClean="0"/>
            <a:t>이전 정보를 남기기 위한 마지막 갱신 시간 추가</a:t>
          </a:r>
          <a:endParaRPr lang="ko-KR" altLang="en-US" sz="1400" kern="1200" spc="-15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50" dirty="0" smtClean="0"/>
            <a:t>현재까지의 소스 최적화 마무리 작업</a:t>
          </a:r>
          <a:endParaRPr lang="ko-KR" altLang="en-US" sz="1400" kern="1200" spc="-15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pc="-150" dirty="0" smtClean="0"/>
            <a:t>PPT </a:t>
          </a:r>
          <a:r>
            <a:rPr lang="ko-KR" altLang="en-US" sz="1400" kern="1200" spc="-150" dirty="0" smtClean="0"/>
            <a:t>만들기</a:t>
          </a:r>
          <a:endParaRPr lang="ko-KR" altLang="en-US" sz="1400" kern="1200" spc="-150" dirty="0"/>
        </a:p>
      </dsp:txBody>
      <dsp:txXfrm>
        <a:off x="2402446" y="3217857"/>
        <a:ext cx="5878479" cy="1462662"/>
      </dsp:txXfrm>
    </dsp:sp>
    <dsp:sp modelId="{FABDCD20-197D-457B-97C7-35D9910995D0}">
      <dsp:nvSpPr>
        <dsp:cNvPr id="0" name=""/>
        <dsp:cNvSpPr/>
      </dsp:nvSpPr>
      <dsp:spPr>
        <a:xfrm>
          <a:off x="360034" y="3217857"/>
          <a:ext cx="2042411" cy="1462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300" dirty="0" smtClean="0"/>
            <a:t>11</a:t>
          </a:r>
          <a:r>
            <a:rPr lang="ko-KR" altLang="en-US" sz="2400" b="1" kern="1200" spc="-300" dirty="0" smtClean="0"/>
            <a:t>월 </a:t>
          </a:r>
          <a:r>
            <a:rPr lang="en-US" altLang="ko-KR" sz="2400" b="1" kern="1200" spc="-300" dirty="0" smtClean="0"/>
            <a:t>2</a:t>
          </a:r>
          <a:r>
            <a:rPr lang="ko-KR" altLang="en-US" sz="2400" b="1" kern="1200" spc="-300" dirty="0" smtClean="0"/>
            <a:t>일</a:t>
          </a:r>
          <a:endParaRPr lang="ko-KR" altLang="en-US" sz="2400" b="1" kern="1200" spc="-300" dirty="0"/>
        </a:p>
      </dsp:txBody>
      <dsp:txXfrm>
        <a:off x="360034" y="3217857"/>
        <a:ext cx="2042411" cy="146266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319C04-BD06-4586-8DD5-9AA82DFFE5E7}">
      <dsp:nvSpPr>
        <dsp:cNvPr id="0" name=""/>
        <dsp:cNvSpPr/>
      </dsp:nvSpPr>
      <dsp:spPr>
        <a:xfrm>
          <a:off x="2506062" y="1038"/>
          <a:ext cx="681430" cy="454287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ysClr val="windowText" lastClr="000000"/>
              </a:solidFill>
            </a:rPr>
            <a:t>Client</a:t>
          </a:r>
          <a:endParaRPr lang="ko-KR" altLang="en-US" sz="1400" b="1" kern="1200" dirty="0">
            <a:solidFill>
              <a:sysClr val="windowText" lastClr="000000"/>
            </a:solidFill>
          </a:endParaRPr>
        </a:p>
      </dsp:txBody>
      <dsp:txXfrm>
        <a:off x="2506062" y="1038"/>
        <a:ext cx="681430" cy="454287"/>
      </dsp:txXfrm>
    </dsp:sp>
    <dsp:sp modelId="{4BE6771E-B093-42AF-BF70-10B8B08EB99D}">
      <dsp:nvSpPr>
        <dsp:cNvPr id="0" name=""/>
        <dsp:cNvSpPr/>
      </dsp:nvSpPr>
      <dsp:spPr>
        <a:xfrm>
          <a:off x="1407255" y="455325"/>
          <a:ext cx="1439522" cy="181714"/>
        </a:xfrm>
        <a:custGeom>
          <a:avLst/>
          <a:gdLst/>
          <a:ahLst/>
          <a:cxnLst/>
          <a:rect l="0" t="0" r="0" b="0"/>
          <a:pathLst>
            <a:path>
              <a:moveTo>
                <a:pt x="1439522" y="0"/>
              </a:moveTo>
              <a:lnTo>
                <a:pt x="1439522" y="90857"/>
              </a:lnTo>
              <a:lnTo>
                <a:pt x="0" y="90857"/>
              </a:lnTo>
              <a:lnTo>
                <a:pt x="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C2E04-62DE-4D0E-8F77-22FFF2BD7E58}">
      <dsp:nvSpPr>
        <dsp:cNvPr id="0" name=""/>
        <dsp:cNvSpPr/>
      </dsp:nvSpPr>
      <dsp:spPr>
        <a:xfrm>
          <a:off x="1066539" y="637040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회원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1066539" y="637040"/>
        <a:ext cx="681430" cy="454287"/>
      </dsp:txXfrm>
    </dsp:sp>
    <dsp:sp modelId="{68B2C522-6909-4BF7-989E-46A00D44ED1A}">
      <dsp:nvSpPr>
        <dsp:cNvPr id="0" name=""/>
        <dsp:cNvSpPr/>
      </dsp:nvSpPr>
      <dsp:spPr>
        <a:xfrm>
          <a:off x="964325" y="1091327"/>
          <a:ext cx="442929" cy="181714"/>
        </a:xfrm>
        <a:custGeom>
          <a:avLst/>
          <a:gdLst/>
          <a:ahLst/>
          <a:cxnLst/>
          <a:rect l="0" t="0" r="0" b="0"/>
          <a:pathLst>
            <a:path>
              <a:moveTo>
                <a:pt x="442929" y="0"/>
              </a:moveTo>
              <a:lnTo>
                <a:pt x="442929" y="90857"/>
              </a:lnTo>
              <a:lnTo>
                <a:pt x="0" y="90857"/>
              </a:lnTo>
              <a:lnTo>
                <a:pt x="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5ECCE-A96A-4DC4-A7D7-210D511EAE99}">
      <dsp:nvSpPr>
        <dsp:cNvPr id="0" name=""/>
        <dsp:cNvSpPr/>
      </dsp:nvSpPr>
      <dsp:spPr>
        <a:xfrm>
          <a:off x="623609" y="1273042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로그인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623609" y="1273042"/>
        <a:ext cx="681430" cy="454287"/>
      </dsp:txXfrm>
    </dsp:sp>
    <dsp:sp modelId="{0808C2DD-5820-4865-910C-63DA13E305E0}">
      <dsp:nvSpPr>
        <dsp:cNvPr id="0" name=""/>
        <dsp:cNvSpPr/>
      </dsp:nvSpPr>
      <dsp:spPr>
        <a:xfrm>
          <a:off x="1407255" y="1091327"/>
          <a:ext cx="442929" cy="181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7"/>
              </a:lnTo>
              <a:lnTo>
                <a:pt x="442929" y="90857"/>
              </a:lnTo>
              <a:lnTo>
                <a:pt x="442929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F7816-DBFF-4755-9F51-1751F10646C9}">
      <dsp:nvSpPr>
        <dsp:cNvPr id="0" name=""/>
        <dsp:cNvSpPr/>
      </dsp:nvSpPr>
      <dsp:spPr>
        <a:xfrm>
          <a:off x="1509469" y="1273042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>
              <a:solidFill>
                <a:sysClr val="windowText" lastClr="000000"/>
              </a:solidFill>
            </a:rPr>
            <a:t>ID/PW </a:t>
          </a:r>
          <a:r>
            <a:rPr lang="ko-KR" altLang="en-US" sz="900" kern="1200" dirty="0" smtClean="0">
              <a:solidFill>
                <a:sysClr val="windowText" lastClr="000000"/>
              </a:solidFill>
            </a:rPr>
            <a:t>찾기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1509469" y="1273042"/>
        <a:ext cx="681430" cy="454287"/>
      </dsp:txXfrm>
    </dsp:sp>
    <dsp:sp modelId="{CE273521-BFEF-4638-AA1A-87A878790A10}">
      <dsp:nvSpPr>
        <dsp:cNvPr id="0" name=""/>
        <dsp:cNvSpPr/>
      </dsp:nvSpPr>
      <dsp:spPr>
        <a:xfrm>
          <a:off x="2736045" y="455325"/>
          <a:ext cx="110732" cy="181714"/>
        </a:xfrm>
        <a:custGeom>
          <a:avLst/>
          <a:gdLst/>
          <a:ahLst/>
          <a:cxnLst/>
          <a:rect l="0" t="0" r="0" b="0"/>
          <a:pathLst>
            <a:path>
              <a:moveTo>
                <a:pt x="110732" y="0"/>
              </a:moveTo>
              <a:lnTo>
                <a:pt x="110732" y="90857"/>
              </a:lnTo>
              <a:lnTo>
                <a:pt x="0" y="90857"/>
              </a:lnTo>
              <a:lnTo>
                <a:pt x="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A33-FCAE-4C51-8706-227C687A6C11}">
      <dsp:nvSpPr>
        <dsp:cNvPr id="0" name=""/>
        <dsp:cNvSpPr/>
      </dsp:nvSpPr>
      <dsp:spPr>
        <a:xfrm>
          <a:off x="2395329" y="637040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비회원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2395329" y="637040"/>
        <a:ext cx="681430" cy="454287"/>
      </dsp:txXfrm>
    </dsp:sp>
    <dsp:sp modelId="{23FE01EA-0F84-4151-A4AB-5600CB7C8CAC}">
      <dsp:nvSpPr>
        <dsp:cNvPr id="0" name=""/>
        <dsp:cNvSpPr/>
      </dsp:nvSpPr>
      <dsp:spPr>
        <a:xfrm>
          <a:off x="2690325" y="1091327"/>
          <a:ext cx="91440" cy="181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6EE76-9803-48A7-AC7B-A9900E4237C5}">
      <dsp:nvSpPr>
        <dsp:cNvPr id="0" name=""/>
        <dsp:cNvSpPr/>
      </dsp:nvSpPr>
      <dsp:spPr>
        <a:xfrm>
          <a:off x="2395329" y="1273042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회원가입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2395329" y="1273042"/>
        <a:ext cx="681430" cy="454287"/>
      </dsp:txXfrm>
    </dsp:sp>
    <dsp:sp modelId="{15E6327A-7221-4EFE-A305-5CDD0B31D20E}">
      <dsp:nvSpPr>
        <dsp:cNvPr id="0" name=""/>
        <dsp:cNvSpPr/>
      </dsp:nvSpPr>
      <dsp:spPr>
        <a:xfrm>
          <a:off x="2846777" y="455325"/>
          <a:ext cx="1439522" cy="181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7"/>
              </a:lnTo>
              <a:lnTo>
                <a:pt x="1439522" y="90857"/>
              </a:lnTo>
              <a:lnTo>
                <a:pt x="1439522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DD55E-04CA-4F3A-B532-892A84EB8896}">
      <dsp:nvSpPr>
        <dsp:cNvPr id="0" name=""/>
        <dsp:cNvSpPr/>
      </dsp:nvSpPr>
      <dsp:spPr>
        <a:xfrm>
          <a:off x="3945584" y="637040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회원</a:t>
          </a:r>
          <a:r>
            <a:rPr lang="en-US" altLang="ko-KR" sz="900" kern="1200" dirty="0" smtClean="0">
              <a:solidFill>
                <a:sysClr val="windowText" lastClr="000000"/>
              </a:solidFill>
            </a:rPr>
            <a:t>/</a:t>
          </a:r>
          <a:r>
            <a:rPr lang="ko-KR" altLang="en-US" sz="900" kern="1200" dirty="0" smtClean="0">
              <a:solidFill>
                <a:sysClr val="windowText" lastClr="000000"/>
              </a:solidFill>
            </a:rPr>
            <a:t>비회원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3945584" y="637040"/>
        <a:ext cx="681430" cy="454287"/>
      </dsp:txXfrm>
    </dsp:sp>
    <dsp:sp modelId="{71142F63-E444-458A-A965-BD03F7A970B5}">
      <dsp:nvSpPr>
        <dsp:cNvPr id="0" name=""/>
        <dsp:cNvSpPr/>
      </dsp:nvSpPr>
      <dsp:spPr>
        <a:xfrm>
          <a:off x="3621904" y="1091327"/>
          <a:ext cx="664394" cy="181714"/>
        </a:xfrm>
        <a:custGeom>
          <a:avLst/>
          <a:gdLst/>
          <a:ahLst/>
          <a:cxnLst/>
          <a:rect l="0" t="0" r="0" b="0"/>
          <a:pathLst>
            <a:path>
              <a:moveTo>
                <a:pt x="664394" y="0"/>
              </a:moveTo>
              <a:lnTo>
                <a:pt x="664394" y="90857"/>
              </a:lnTo>
              <a:lnTo>
                <a:pt x="0" y="90857"/>
              </a:lnTo>
              <a:lnTo>
                <a:pt x="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B0BE7-D322-4EE7-89B2-F4B5F2EF98DE}">
      <dsp:nvSpPr>
        <dsp:cNvPr id="0" name=""/>
        <dsp:cNvSpPr/>
      </dsp:nvSpPr>
      <dsp:spPr>
        <a:xfrm>
          <a:off x="3281189" y="1273042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챔피언    정보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3281189" y="1273042"/>
        <a:ext cx="681430" cy="454287"/>
      </dsp:txXfrm>
    </dsp:sp>
    <dsp:sp modelId="{BC6FDF37-B1FE-4502-A7DE-B84C4191917B}">
      <dsp:nvSpPr>
        <dsp:cNvPr id="0" name=""/>
        <dsp:cNvSpPr/>
      </dsp:nvSpPr>
      <dsp:spPr>
        <a:xfrm>
          <a:off x="3576184" y="1727329"/>
          <a:ext cx="91440" cy="181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C8F4D-8E5D-42CC-8190-9E9FE4A4EFD8}">
      <dsp:nvSpPr>
        <dsp:cNvPr id="0" name=""/>
        <dsp:cNvSpPr/>
      </dsp:nvSpPr>
      <dsp:spPr>
        <a:xfrm>
          <a:off x="3281189" y="1909044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챔피언    상세 정보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3281189" y="1909044"/>
        <a:ext cx="681430" cy="454287"/>
      </dsp:txXfrm>
    </dsp:sp>
    <dsp:sp modelId="{580911CF-D801-41AA-B170-3E13BE7A8930}">
      <dsp:nvSpPr>
        <dsp:cNvPr id="0" name=""/>
        <dsp:cNvSpPr/>
      </dsp:nvSpPr>
      <dsp:spPr>
        <a:xfrm>
          <a:off x="4286299" y="1091327"/>
          <a:ext cx="664394" cy="181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7"/>
              </a:lnTo>
              <a:lnTo>
                <a:pt x="664394" y="90857"/>
              </a:lnTo>
              <a:lnTo>
                <a:pt x="664394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03EEE-59AC-4E33-AB30-0C7798BC01A0}">
      <dsp:nvSpPr>
        <dsp:cNvPr id="0" name=""/>
        <dsp:cNvSpPr/>
      </dsp:nvSpPr>
      <dsp:spPr>
        <a:xfrm>
          <a:off x="4609979" y="1273042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전적 검색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4609979" y="1273042"/>
        <a:ext cx="681430" cy="454287"/>
      </dsp:txXfrm>
    </dsp:sp>
    <dsp:sp modelId="{0861C80C-934F-493C-A653-528ED71F6FE1}">
      <dsp:nvSpPr>
        <dsp:cNvPr id="0" name=""/>
        <dsp:cNvSpPr/>
      </dsp:nvSpPr>
      <dsp:spPr>
        <a:xfrm>
          <a:off x="4904974" y="1727329"/>
          <a:ext cx="91440" cy="181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A3020-C766-4917-BEA5-BB3CB309ABDB}">
      <dsp:nvSpPr>
        <dsp:cNvPr id="0" name=""/>
        <dsp:cNvSpPr/>
      </dsp:nvSpPr>
      <dsp:spPr>
        <a:xfrm>
          <a:off x="4609979" y="1909044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대전 기록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4609979" y="1909044"/>
        <a:ext cx="681430" cy="454287"/>
      </dsp:txXfrm>
    </dsp:sp>
    <dsp:sp modelId="{BDC41F98-9F54-4A98-BFCC-4996BEDAA3A2}">
      <dsp:nvSpPr>
        <dsp:cNvPr id="0" name=""/>
        <dsp:cNvSpPr/>
      </dsp:nvSpPr>
      <dsp:spPr>
        <a:xfrm>
          <a:off x="4507764" y="2363331"/>
          <a:ext cx="442929" cy="181714"/>
        </a:xfrm>
        <a:custGeom>
          <a:avLst/>
          <a:gdLst/>
          <a:ahLst/>
          <a:cxnLst/>
          <a:rect l="0" t="0" r="0" b="0"/>
          <a:pathLst>
            <a:path>
              <a:moveTo>
                <a:pt x="442929" y="0"/>
              </a:moveTo>
              <a:lnTo>
                <a:pt x="442929" y="90857"/>
              </a:lnTo>
              <a:lnTo>
                <a:pt x="0" y="90857"/>
              </a:lnTo>
              <a:lnTo>
                <a:pt x="0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08D75-1817-4E68-8498-338C571A59E5}">
      <dsp:nvSpPr>
        <dsp:cNvPr id="0" name=""/>
        <dsp:cNvSpPr/>
      </dsp:nvSpPr>
      <dsp:spPr>
        <a:xfrm>
          <a:off x="4167049" y="2545046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대전              상세 정보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4167049" y="2545046"/>
        <a:ext cx="681430" cy="454287"/>
      </dsp:txXfrm>
    </dsp:sp>
    <dsp:sp modelId="{BF1C4EC4-0E68-4D5A-B3AD-E4ED319BCE30}">
      <dsp:nvSpPr>
        <dsp:cNvPr id="0" name=""/>
        <dsp:cNvSpPr/>
      </dsp:nvSpPr>
      <dsp:spPr>
        <a:xfrm>
          <a:off x="4950694" y="2363331"/>
          <a:ext cx="442929" cy="181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7"/>
              </a:lnTo>
              <a:lnTo>
                <a:pt x="442929" y="90857"/>
              </a:lnTo>
              <a:lnTo>
                <a:pt x="442929" y="1817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D2B33-2ED8-4BB7-B25F-E996A70207B2}">
      <dsp:nvSpPr>
        <dsp:cNvPr id="0" name=""/>
        <dsp:cNvSpPr/>
      </dsp:nvSpPr>
      <dsp:spPr>
        <a:xfrm>
          <a:off x="5052909" y="2545046"/>
          <a:ext cx="681430" cy="4542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ysClr val="windowText" lastClr="000000"/>
              </a:solidFill>
            </a:rPr>
            <a:t>전적       더 보기</a:t>
          </a:r>
          <a:endParaRPr lang="ko-KR" altLang="en-US" sz="900" kern="1200" dirty="0">
            <a:solidFill>
              <a:sysClr val="windowText" lastClr="000000"/>
            </a:solidFill>
          </a:endParaRPr>
        </a:p>
      </dsp:txBody>
      <dsp:txXfrm>
        <a:off x="5052909" y="2545046"/>
        <a:ext cx="681430" cy="45428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6D0D07-11A3-4192-8AEF-D2169DF73478}">
      <dsp:nvSpPr>
        <dsp:cNvPr id="0" name=""/>
        <dsp:cNvSpPr/>
      </dsp:nvSpPr>
      <dsp:spPr>
        <a:xfrm>
          <a:off x="365347" y="176596"/>
          <a:ext cx="2396466" cy="2396466"/>
        </a:xfrm>
        <a:prstGeom prst="pie">
          <a:avLst>
            <a:gd name="adj1" fmla="val 16200000"/>
            <a:gd name="adj2" fmla="val 2052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dirty="0" smtClean="0"/>
            <a:t>클라이언트 요청</a:t>
          </a:r>
          <a:endParaRPr lang="en-US" altLang="ko-KR" sz="1050" b="1" kern="1200" dirty="0" smtClean="0"/>
        </a:p>
      </dsp:txBody>
      <dsp:txXfrm>
        <a:off x="1615504" y="579431"/>
        <a:ext cx="770292" cy="513528"/>
      </dsp:txXfrm>
    </dsp:sp>
    <dsp:sp modelId="{78EEF6E5-A077-428A-82AA-6DD9F3765F35}">
      <dsp:nvSpPr>
        <dsp:cNvPr id="0" name=""/>
        <dsp:cNvSpPr/>
      </dsp:nvSpPr>
      <dsp:spPr>
        <a:xfrm>
          <a:off x="385888" y="240502"/>
          <a:ext cx="2396466" cy="2396466"/>
        </a:xfrm>
        <a:prstGeom prst="pie">
          <a:avLst>
            <a:gd name="adj1" fmla="val 20520000"/>
            <a:gd name="adj2" fmla="val 32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dirty="0" smtClean="0"/>
            <a:t>컨트롤러</a:t>
          </a:r>
          <a:endParaRPr lang="en-US" altLang="ko-KR" sz="1050" b="1" kern="1200" dirty="0" smtClean="0"/>
        </a:p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dirty="0" smtClean="0"/>
            <a:t>처리</a:t>
          </a:r>
          <a:endParaRPr lang="ko-KR" altLang="en-US" sz="1050" b="1" kern="1200" dirty="0"/>
        </a:p>
      </dsp:txBody>
      <dsp:txXfrm>
        <a:off x="1929327" y="1335459"/>
        <a:ext cx="713234" cy="570587"/>
      </dsp:txXfrm>
    </dsp:sp>
    <dsp:sp modelId="{A160340D-9B9A-40CC-BF96-5AD0DF1681BC}">
      <dsp:nvSpPr>
        <dsp:cNvPr id="0" name=""/>
        <dsp:cNvSpPr/>
      </dsp:nvSpPr>
      <dsp:spPr>
        <a:xfrm>
          <a:off x="331682" y="279873"/>
          <a:ext cx="2396466" cy="2396466"/>
        </a:xfrm>
        <a:prstGeom prst="pie">
          <a:avLst>
            <a:gd name="adj1" fmla="val 3240000"/>
            <a:gd name="adj2" fmla="val 756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b="1" kern="1200" dirty="0" smtClean="0"/>
            <a:t>Riot API Data Base </a:t>
          </a:r>
          <a:r>
            <a:rPr lang="ko-KR" altLang="en-US" sz="1050" b="1" kern="1200" dirty="0" smtClean="0"/>
            <a:t>요청 처리</a:t>
          </a:r>
          <a:endParaRPr lang="en-US" altLang="ko-KR" sz="1050" b="1" kern="1200" dirty="0" smtClean="0"/>
        </a:p>
      </dsp:txBody>
      <dsp:txXfrm>
        <a:off x="1187563" y="1963105"/>
        <a:ext cx="684704" cy="627645"/>
      </dsp:txXfrm>
    </dsp:sp>
    <dsp:sp modelId="{2193E28B-344A-4B0D-9B83-921DB33B0D45}">
      <dsp:nvSpPr>
        <dsp:cNvPr id="0" name=""/>
        <dsp:cNvSpPr/>
      </dsp:nvSpPr>
      <dsp:spPr>
        <a:xfrm>
          <a:off x="277477" y="240502"/>
          <a:ext cx="2396466" cy="2396466"/>
        </a:xfrm>
        <a:prstGeom prst="pie">
          <a:avLst>
            <a:gd name="adj1" fmla="val 7560000"/>
            <a:gd name="adj2" fmla="val 1188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b="1" kern="1200" dirty="0" smtClean="0"/>
            <a:t>View </a:t>
          </a:r>
          <a:r>
            <a:rPr lang="ko-KR" altLang="en-US" sz="1050" b="1" kern="1200" dirty="0" smtClean="0"/>
            <a:t>지정</a:t>
          </a:r>
          <a:endParaRPr lang="ko-KR" altLang="en-US" sz="1050" b="1" kern="1200" dirty="0"/>
        </a:p>
      </dsp:txBody>
      <dsp:txXfrm>
        <a:off x="417270" y="1335459"/>
        <a:ext cx="713234" cy="570587"/>
      </dsp:txXfrm>
    </dsp:sp>
    <dsp:sp modelId="{F2C10C7F-DE7C-440B-B3B1-28F81849DC76}">
      <dsp:nvSpPr>
        <dsp:cNvPr id="0" name=""/>
        <dsp:cNvSpPr/>
      </dsp:nvSpPr>
      <dsp:spPr>
        <a:xfrm>
          <a:off x="298018" y="176596"/>
          <a:ext cx="2396466" cy="2396466"/>
        </a:xfrm>
        <a:prstGeom prst="pie">
          <a:avLst>
            <a:gd name="adj1" fmla="val 1188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dirty="0" smtClean="0"/>
            <a:t>지정 된 </a:t>
          </a:r>
          <a:r>
            <a:rPr lang="en-US" altLang="ko-KR" sz="1050" b="1" kern="1200" dirty="0" smtClean="0"/>
            <a:t>View </a:t>
          </a:r>
          <a:r>
            <a:rPr lang="ko-KR" altLang="en-US" sz="1050" b="1" kern="1200" dirty="0" smtClean="0"/>
            <a:t>응답</a:t>
          </a:r>
          <a:endParaRPr lang="ko-KR" altLang="en-US" sz="1050" b="1" kern="1200" dirty="0"/>
        </a:p>
      </dsp:txBody>
      <dsp:txXfrm>
        <a:off x="674035" y="579431"/>
        <a:ext cx="770292" cy="513528"/>
      </dsp:txXfrm>
    </dsp:sp>
    <dsp:sp modelId="{8C01480D-8F5B-4CC4-A6AC-4552FC4F38DB}">
      <dsp:nvSpPr>
        <dsp:cNvPr id="0" name=""/>
        <dsp:cNvSpPr/>
      </dsp:nvSpPr>
      <dsp:spPr>
        <a:xfrm>
          <a:off x="216881" y="28244"/>
          <a:ext cx="2693171" cy="269317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173C-126B-4E62-9D60-A6D89C9B66A0}">
      <dsp:nvSpPr>
        <dsp:cNvPr id="0" name=""/>
        <dsp:cNvSpPr/>
      </dsp:nvSpPr>
      <dsp:spPr>
        <a:xfrm>
          <a:off x="237701" y="92128"/>
          <a:ext cx="2693171" cy="269317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4FBE3-1355-4F9F-92EF-F390D16D95F0}">
      <dsp:nvSpPr>
        <dsp:cNvPr id="0" name=""/>
        <dsp:cNvSpPr/>
      </dsp:nvSpPr>
      <dsp:spPr>
        <a:xfrm>
          <a:off x="183330" y="131619"/>
          <a:ext cx="2693171" cy="269317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B250E-93EE-4D9F-A4A4-792C0E581E5B}">
      <dsp:nvSpPr>
        <dsp:cNvPr id="0" name=""/>
        <dsp:cNvSpPr/>
      </dsp:nvSpPr>
      <dsp:spPr>
        <a:xfrm>
          <a:off x="128958" y="92128"/>
          <a:ext cx="2693171" cy="269317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EE38-5725-41F2-A157-8BBB1D3752EF}">
      <dsp:nvSpPr>
        <dsp:cNvPr id="0" name=""/>
        <dsp:cNvSpPr/>
      </dsp:nvSpPr>
      <dsp:spPr>
        <a:xfrm>
          <a:off x="149778" y="28244"/>
          <a:ext cx="2693171" cy="269317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240A62-BF5E-4D3E-94A1-EB0B0C3789F4}">
      <dsp:nvSpPr>
        <dsp:cNvPr id="0" name=""/>
        <dsp:cNvSpPr/>
      </dsp:nvSpPr>
      <dsp:spPr>
        <a:xfrm>
          <a:off x="-486052" y="165516"/>
          <a:ext cx="6480716" cy="842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spc="-150" dirty="0" smtClean="0"/>
            <a:t>API</a:t>
          </a:r>
          <a:r>
            <a:rPr lang="ko-KR" altLang="en-US" sz="1200" b="1" kern="1200" spc="-150" dirty="0" smtClean="0"/>
            <a:t>란</a:t>
          </a:r>
          <a:r>
            <a:rPr lang="en-US" altLang="ko-KR" sz="1200" b="1" kern="1200" spc="-150" dirty="0" smtClean="0"/>
            <a:t>?</a:t>
          </a:r>
          <a:r>
            <a:rPr lang="ko-KR" altLang="en-US" sz="1200" b="1" kern="1200" spc="-150" dirty="0" smtClean="0"/>
            <a:t> 개발자가 개발을 하기 위해 필요한 정보를 제공해주는 정보로써 일반적으로 </a:t>
          </a:r>
          <a:endParaRPr lang="en-US" altLang="ko-KR" sz="1200" b="1" kern="1200" spc="-15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smtClean="0"/>
            <a:t>알 수 없는 내부적인 정보를 제공해주는 서비스</a:t>
          </a:r>
          <a:endParaRPr lang="ko-KR" altLang="en-US" sz="1200" b="1" kern="1200" spc="-150" dirty="0"/>
        </a:p>
      </dsp:txBody>
      <dsp:txXfrm>
        <a:off x="-486052" y="165516"/>
        <a:ext cx="5134496" cy="842595"/>
      </dsp:txXfrm>
    </dsp:sp>
    <dsp:sp modelId="{893D5679-E4BF-4590-B25F-CC05538B2D24}">
      <dsp:nvSpPr>
        <dsp:cNvPr id="0" name=""/>
        <dsp:cNvSpPr/>
      </dsp:nvSpPr>
      <dsp:spPr>
        <a:xfrm>
          <a:off x="432071" y="1296146"/>
          <a:ext cx="6480716" cy="1173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dirty="0" err="1" smtClean="0"/>
            <a:t>파싱</a:t>
          </a:r>
          <a:r>
            <a:rPr lang="en-US" altLang="ko-KR" sz="1000" kern="1200" spc="-150" dirty="0" smtClean="0"/>
            <a:t>(</a:t>
          </a:r>
          <a:r>
            <a:rPr lang="ko-KR" altLang="en-US" sz="1000" kern="1200" spc="-150" dirty="0" smtClean="0"/>
            <a:t>정보 추출</a:t>
          </a:r>
          <a:r>
            <a:rPr lang="en-US" altLang="ko-KR" sz="1000" kern="1200" spc="-150" dirty="0" smtClean="0"/>
            <a:t>)</a:t>
          </a:r>
          <a:r>
            <a:rPr lang="ko-KR" altLang="en-US" sz="1000" kern="1200" spc="-150" dirty="0" smtClean="0"/>
            <a:t>을 위해서는 </a:t>
          </a:r>
          <a:r>
            <a:rPr lang="en-US" altLang="ko-KR" sz="1000" kern="1200" spc="-150" dirty="0" smtClean="0"/>
            <a:t>JSON</a:t>
          </a:r>
          <a:r>
            <a:rPr lang="ko-KR" altLang="en-US" sz="1000" kern="1200" spc="-150" dirty="0" smtClean="0"/>
            <a:t>의 기본적인 구조 파악이 필수 </a:t>
          </a:r>
          <a:endParaRPr lang="en-US" altLang="ko-KR" sz="1000" kern="1200" spc="-150" dirty="0" smtClean="0"/>
        </a:p>
        <a:p>
          <a:pPr lvl="0" algn="l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dirty="0" smtClean="0"/>
            <a:t>대다수의 </a:t>
          </a:r>
          <a:r>
            <a:rPr lang="en-US" altLang="ko-KR" sz="1000" kern="1200" spc="-150" dirty="0" smtClean="0"/>
            <a:t>API</a:t>
          </a:r>
          <a:r>
            <a:rPr lang="ko-KR" altLang="en-US" sz="1000" kern="1200" spc="-150" dirty="0" smtClean="0"/>
            <a:t>는 </a:t>
          </a:r>
          <a:r>
            <a:rPr lang="en-US" altLang="ko-KR" sz="1000" kern="1200" spc="-150" dirty="0" smtClean="0"/>
            <a:t>JSON</a:t>
          </a:r>
          <a:r>
            <a:rPr lang="ko-KR" altLang="en-US" sz="1000" kern="1200" spc="-150" dirty="0" smtClean="0"/>
            <a:t>을 기반으로 구성되어 있음</a:t>
          </a:r>
          <a:endParaRPr lang="en-US" altLang="ko-KR" sz="1000" kern="1200" spc="-150" dirty="0" smtClean="0"/>
        </a:p>
        <a:p>
          <a:pPr lvl="0" algn="l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dirty="0" smtClean="0"/>
            <a:t>제공되는 정보에 맞는 </a:t>
          </a:r>
          <a:r>
            <a:rPr lang="en-US" altLang="ko-KR" sz="1000" kern="1200" spc="-150" dirty="0" smtClean="0"/>
            <a:t>VO</a:t>
          </a:r>
          <a:r>
            <a:rPr lang="ko-KR" altLang="en-US" sz="1000" kern="1200" spc="-150" dirty="0" smtClean="0"/>
            <a:t>를 생성하여 </a:t>
          </a:r>
          <a:r>
            <a:rPr lang="en-US" altLang="ko-KR" sz="1000" kern="1200" spc="-150" dirty="0" smtClean="0"/>
            <a:t>JSON</a:t>
          </a:r>
          <a:r>
            <a:rPr lang="ko-KR" altLang="en-US" sz="1000" kern="1200" spc="-150" dirty="0" smtClean="0"/>
            <a:t>과 </a:t>
          </a:r>
          <a:r>
            <a:rPr lang="en-US" altLang="ko-KR" sz="1000" kern="1200" spc="-150" dirty="0" smtClean="0"/>
            <a:t>VO</a:t>
          </a:r>
          <a:r>
            <a:rPr lang="ko-KR" altLang="en-US" sz="1000" kern="1200" spc="-150" dirty="0" smtClean="0"/>
            <a:t>를 </a:t>
          </a:r>
          <a:r>
            <a:rPr lang="ko-KR" altLang="en-US" sz="1000" kern="1200" spc="-150" dirty="0" err="1" smtClean="0"/>
            <a:t>맵핑하는</a:t>
          </a:r>
          <a:r>
            <a:rPr lang="ko-KR" altLang="en-US" sz="1000" kern="1200" spc="-150" dirty="0" smtClean="0"/>
            <a:t> 과정으로 정보를 추출</a:t>
          </a:r>
          <a:endParaRPr lang="en-US" altLang="ko-KR" sz="1000" kern="1200" spc="-150" dirty="0" smtClean="0"/>
        </a:p>
      </dsp:txBody>
      <dsp:txXfrm>
        <a:off x="432071" y="1296146"/>
        <a:ext cx="4439580" cy="1173628"/>
      </dsp:txXfrm>
    </dsp:sp>
    <dsp:sp modelId="{BAEAE5CC-EADF-4C36-B3DF-A178C3571076}">
      <dsp:nvSpPr>
        <dsp:cNvPr id="0" name=""/>
        <dsp:cNvSpPr/>
      </dsp:nvSpPr>
      <dsp:spPr>
        <a:xfrm>
          <a:off x="5184580" y="864099"/>
          <a:ext cx="402819" cy="59184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5184580" y="864099"/>
        <a:ext cx="402819" cy="59184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DC01D7-E126-4498-B8B5-697F6CA26F46}">
      <dsp:nvSpPr>
        <dsp:cNvPr id="0" name=""/>
        <dsp:cNvSpPr/>
      </dsp:nvSpPr>
      <dsp:spPr>
        <a:xfrm>
          <a:off x="0" y="879869"/>
          <a:ext cx="6480720" cy="848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pc="-150" dirty="0" err="1" smtClean="0"/>
            <a:t>페이징을</a:t>
          </a:r>
          <a:r>
            <a:rPr lang="ko-KR" altLang="en-US" sz="1200" b="1" kern="1200" spc="-150" dirty="0" smtClean="0"/>
            <a:t> 응용하여 </a:t>
          </a:r>
          <a:r>
            <a:rPr lang="en-US" altLang="ko-KR" sz="1200" b="1" kern="1200" spc="-150" dirty="0" smtClean="0"/>
            <a:t>5</a:t>
          </a:r>
          <a:r>
            <a:rPr lang="ko-KR" altLang="en-US" sz="1200" b="1" kern="1200" spc="-150" dirty="0" smtClean="0"/>
            <a:t>개의 전적 씩 </a:t>
          </a:r>
          <a:r>
            <a:rPr lang="en-US" altLang="ko-KR" sz="1200" b="1" kern="1200" spc="-150" dirty="0" smtClean="0"/>
            <a:t>API </a:t>
          </a:r>
          <a:r>
            <a:rPr lang="ko-KR" altLang="en-US" sz="1200" b="1" kern="1200" spc="-150" dirty="0" err="1" smtClean="0"/>
            <a:t>파싱</a:t>
          </a:r>
          <a:r>
            <a:rPr lang="en-US" altLang="ko-KR" sz="1200" b="1" kern="1200" spc="-150" dirty="0" smtClean="0"/>
            <a:t>, </a:t>
          </a:r>
          <a:r>
            <a:rPr lang="ko-KR" altLang="en-US" sz="1200" b="1" kern="1200" spc="-150" dirty="0" smtClean="0"/>
            <a:t>해당되는 정보를 기존 정보에 추가하여 클라이언트 전송</a:t>
          </a:r>
          <a:endParaRPr lang="ko-KR" altLang="en-US" sz="1200" b="1" kern="1200" spc="-150" dirty="0"/>
        </a:p>
      </dsp:txBody>
      <dsp:txXfrm>
        <a:off x="0" y="879869"/>
        <a:ext cx="6480720" cy="84832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12FF-7711-4218-BF7A-55E012D40CD6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1B4C-7BEF-4EC4-A951-663634F4B2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8.png"/><Relationship Id="rId18" Type="http://schemas.microsoft.com/office/2007/relationships/diagramDrawing" Target="../diagrams/drawing10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12" Type="http://schemas.microsoft.com/office/2007/relationships/diagramDrawing" Target="../diagrams/drawing9.xml"/><Relationship Id="rId17" Type="http://schemas.openxmlformats.org/officeDocument/2006/relationships/diagramColors" Target="../diagrams/colors10.xml"/><Relationship Id="rId2" Type="http://schemas.openxmlformats.org/officeDocument/2006/relationships/diagramData" Target="../diagrams/data8.xml"/><Relationship Id="rId16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5" Type="http://schemas.openxmlformats.org/officeDocument/2006/relationships/diagramLayout" Target="../diagrams/layout10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Relationship Id="rId1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hyperlink" Target="https://github.com/leewr9/NagneoGG.git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cafe.naver.com/cafecoding/38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spc="-300" dirty="0" smtClean="0"/>
              <a:t>NAGNEO.GG - </a:t>
            </a:r>
            <a:r>
              <a:rPr lang="ko-KR" altLang="en-US" sz="2800" b="1" spc="-300" dirty="0" err="1" smtClean="0"/>
              <a:t>리그오브레전드</a:t>
            </a:r>
            <a:r>
              <a:rPr lang="ko-KR" altLang="en-US" sz="2800" b="1" spc="-300" dirty="0" smtClean="0"/>
              <a:t> 전적 검색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pc="-300" dirty="0" smtClean="0"/>
              <a:t>기간</a:t>
            </a:r>
            <a:r>
              <a:rPr lang="en-US" altLang="ko-KR" spc="-300" dirty="0" smtClean="0"/>
              <a:t>: 10/26 - 11/02</a:t>
            </a:r>
          </a:p>
          <a:p>
            <a:r>
              <a:rPr lang="ko-KR" altLang="en-US" spc="-300" dirty="0" smtClean="0"/>
              <a:t>이름</a:t>
            </a:r>
            <a:r>
              <a:rPr lang="en-US" altLang="ko-KR" spc="-300" dirty="0" smtClean="0"/>
              <a:t>: </a:t>
            </a:r>
            <a:r>
              <a:rPr lang="ko-KR" altLang="en-US" spc="-300" dirty="0" smtClean="0"/>
              <a:t>임호균 이우람</a:t>
            </a:r>
          </a:p>
          <a:p>
            <a:endParaRPr lang="ko-KR" altLang="en-US" spc="-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/>
          <p:nvPr/>
        </p:nvCxnSpPr>
        <p:spPr>
          <a:xfrm>
            <a:off x="5436096" y="3501008"/>
            <a:ext cx="783704" cy="92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3" idx="2"/>
          </p:cNvCxnSpPr>
          <p:nvPr/>
        </p:nvCxnSpPr>
        <p:spPr>
          <a:xfrm flipV="1">
            <a:off x="5436096" y="2016437"/>
            <a:ext cx="764183" cy="90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491880" y="2852936"/>
            <a:ext cx="2104429" cy="819685"/>
            <a:chOff x="1995785" y="276212"/>
            <a:chExt cx="2104429" cy="819685"/>
          </a:xfrm>
          <a:scene3d>
            <a:camera prst="orthographicFront"/>
            <a:lightRig rig="flat" dir="t"/>
          </a:scene3d>
        </p:grpSpPr>
        <p:sp>
          <p:nvSpPr>
            <p:cNvPr id="7" name="모서리가 둥근 직사각형 6"/>
            <p:cNvSpPr/>
            <p:nvPr/>
          </p:nvSpPr>
          <p:spPr>
            <a:xfrm>
              <a:off x="1995785" y="276212"/>
              <a:ext cx="2104429" cy="819685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모서리가 둥근 직사각형 4"/>
            <p:cNvSpPr/>
            <p:nvPr/>
          </p:nvSpPr>
          <p:spPr>
            <a:xfrm>
              <a:off x="2019793" y="300220"/>
              <a:ext cx="2056413" cy="7716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spc="-150" dirty="0" err="1" smtClean="0"/>
                <a:t>nagneo_champion</a:t>
              </a:r>
              <a:endParaRPr lang="en-US" altLang="ko-KR" sz="1300" kern="1200" spc="-15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kern="1200" spc="-150" dirty="0" smtClean="0"/>
                <a:t>챔피언 정보</a:t>
              </a:r>
              <a:endParaRPr lang="ko-KR" altLang="en-US" sz="1300" kern="1200" spc="-1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148064" y="1148752"/>
            <a:ext cx="2104429" cy="867685"/>
            <a:chOff x="1995785" y="300220"/>
            <a:chExt cx="2104429" cy="867685"/>
          </a:xfrm>
          <a:scene3d>
            <a:camera prst="orthographicFront"/>
            <a:lightRig rig="flat" dir="t"/>
          </a:scene3d>
        </p:grpSpPr>
        <p:sp>
          <p:nvSpPr>
            <p:cNvPr id="13" name="모서리가 둥근 직사각형 12"/>
            <p:cNvSpPr/>
            <p:nvPr/>
          </p:nvSpPr>
          <p:spPr>
            <a:xfrm>
              <a:off x="1995785" y="348220"/>
              <a:ext cx="2104429" cy="819685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모서리가 둥근 직사각형 4"/>
            <p:cNvSpPr/>
            <p:nvPr/>
          </p:nvSpPr>
          <p:spPr>
            <a:xfrm>
              <a:off x="2019793" y="300220"/>
              <a:ext cx="2056413" cy="7716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spc="-150" dirty="0" err="1" smtClean="0"/>
                <a:t>nagneo_skill</a:t>
              </a:r>
              <a:endParaRPr lang="en-US" altLang="ko-KR" sz="1300" kern="1200" spc="-15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kern="1200" spc="-150" dirty="0" err="1" smtClean="0"/>
                <a:t>챔피언별</a:t>
              </a:r>
              <a:r>
                <a:rPr lang="ko-KR" altLang="en-US" sz="1300" kern="1200" spc="-150" dirty="0" smtClean="0"/>
                <a:t> 스킬</a:t>
              </a:r>
              <a:endParaRPr lang="ko-KR" altLang="en-US" sz="1300" kern="1200" spc="-15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48064" y="4437112"/>
            <a:ext cx="2104429" cy="819685"/>
            <a:chOff x="1995785" y="276212"/>
            <a:chExt cx="2104429" cy="819685"/>
          </a:xfrm>
          <a:scene3d>
            <a:camera prst="orthographicFront"/>
            <a:lightRig rig="flat" dir="t"/>
          </a:scene3d>
        </p:grpSpPr>
        <p:sp>
          <p:nvSpPr>
            <p:cNvPr id="16" name="모서리가 둥근 직사각형 15"/>
            <p:cNvSpPr/>
            <p:nvPr/>
          </p:nvSpPr>
          <p:spPr>
            <a:xfrm>
              <a:off x="1995785" y="276212"/>
              <a:ext cx="2104429" cy="819685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모서리가 둥근 직사각형 4"/>
            <p:cNvSpPr/>
            <p:nvPr/>
          </p:nvSpPr>
          <p:spPr>
            <a:xfrm>
              <a:off x="2019793" y="300220"/>
              <a:ext cx="2056413" cy="7716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spc="-150" dirty="0" err="1" smtClean="0"/>
                <a:t>nagneo_skin</a:t>
              </a:r>
              <a:endParaRPr lang="en-US" altLang="ko-KR" sz="1300" kern="1200" spc="-15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kern="1200" spc="-150" dirty="0" err="1" smtClean="0"/>
                <a:t>챔피언별</a:t>
              </a:r>
              <a:r>
                <a:rPr lang="ko-KR" altLang="en-US" sz="1300" kern="1200" spc="-150" dirty="0" smtClean="0"/>
                <a:t> 스</a:t>
              </a:r>
              <a:r>
                <a:rPr lang="ko-KR" altLang="en-US" sz="1300" spc="-150" dirty="0"/>
                <a:t>킨</a:t>
              </a:r>
              <a:endParaRPr lang="ko-KR" altLang="en-US" sz="1300" kern="1200" spc="-15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1772816"/>
            <a:ext cx="2104429" cy="819685"/>
            <a:chOff x="1995785" y="276212"/>
            <a:chExt cx="2104429" cy="819685"/>
          </a:xfrm>
          <a:scene3d>
            <a:camera prst="orthographicFront"/>
            <a:lightRig rig="flat" dir="t"/>
          </a:scene3d>
        </p:grpSpPr>
        <p:sp>
          <p:nvSpPr>
            <p:cNvPr id="19" name="모서리가 둥근 직사각형 18"/>
            <p:cNvSpPr/>
            <p:nvPr/>
          </p:nvSpPr>
          <p:spPr>
            <a:xfrm>
              <a:off x="1995785" y="276212"/>
              <a:ext cx="2104429" cy="819685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/>
            <p:cNvSpPr/>
            <p:nvPr/>
          </p:nvSpPr>
          <p:spPr>
            <a:xfrm>
              <a:off x="2019793" y="300220"/>
              <a:ext cx="2056413" cy="7716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spc="-150" dirty="0" err="1" smtClean="0"/>
                <a:t>nagneo_user</a:t>
              </a:r>
              <a:endParaRPr lang="en-US" altLang="ko-KR" sz="1300" kern="1200" spc="-15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kern="1200" spc="-150" dirty="0" smtClean="0"/>
                <a:t>클라이언트</a:t>
              </a:r>
              <a:endParaRPr lang="ko-KR" altLang="en-US" sz="1300" kern="1200" spc="-150" dirty="0"/>
            </a:p>
          </p:txBody>
        </p:sp>
      </p:grpSp>
      <p:sp>
        <p:nvSpPr>
          <p:cNvPr id="23" name="모서리가 둥근 직사각형 4"/>
          <p:cNvSpPr/>
          <p:nvPr/>
        </p:nvSpPr>
        <p:spPr>
          <a:xfrm>
            <a:off x="2195736" y="4149080"/>
            <a:ext cx="2056413" cy="771669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300" kern="1200" spc="-1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99592" y="3933056"/>
            <a:ext cx="2104429" cy="819685"/>
            <a:chOff x="1995785" y="276212"/>
            <a:chExt cx="2104429" cy="819685"/>
          </a:xfrm>
          <a:scene3d>
            <a:camera prst="orthographicFront"/>
            <a:lightRig rig="flat" dir="t"/>
          </a:scene3d>
        </p:grpSpPr>
        <p:sp>
          <p:nvSpPr>
            <p:cNvPr id="27" name="모서리가 둥근 직사각형 26"/>
            <p:cNvSpPr/>
            <p:nvPr/>
          </p:nvSpPr>
          <p:spPr>
            <a:xfrm>
              <a:off x="1995785" y="276212"/>
              <a:ext cx="2104429" cy="819685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모서리가 둥근 직사각형 4"/>
            <p:cNvSpPr/>
            <p:nvPr/>
          </p:nvSpPr>
          <p:spPr>
            <a:xfrm>
              <a:off x="2019793" y="300220"/>
              <a:ext cx="2056413" cy="7716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spc="-150" dirty="0" err="1" smtClean="0"/>
                <a:t>nagneo_spell</a:t>
              </a:r>
              <a:endParaRPr lang="en-US" altLang="ko-KR" sz="1300" kern="1200" spc="-15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spc="-150" dirty="0" err="1" smtClean="0"/>
                <a:t>소환사</a:t>
              </a:r>
              <a:r>
                <a:rPr lang="ko-KR" altLang="en-US" sz="1300" spc="-150" dirty="0" smtClean="0"/>
                <a:t> 스펠</a:t>
              </a:r>
              <a:endParaRPr lang="ko-KR" altLang="en-US" sz="1300" kern="1200" spc="-15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9592" y="2852936"/>
            <a:ext cx="2104429" cy="819685"/>
            <a:chOff x="1995785" y="276212"/>
            <a:chExt cx="2104429" cy="819685"/>
          </a:xfrm>
          <a:scene3d>
            <a:camera prst="orthographicFront"/>
            <a:lightRig rig="flat" dir="t"/>
          </a:scene3d>
        </p:grpSpPr>
        <p:sp>
          <p:nvSpPr>
            <p:cNvPr id="30" name="모서리가 둥근 직사각형 29"/>
            <p:cNvSpPr/>
            <p:nvPr/>
          </p:nvSpPr>
          <p:spPr>
            <a:xfrm>
              <a:off x="1995785" y="276212"/>
              <a:ext cx="2104429" cy="819685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모서리가 둥근 직사각형 4"/>
            <p:cNvSpPr/>
            <p:nvPr/>
          </p:nvSpPr>
          <p:spPr>
            <a:xfrm>
              <a:off x="2019793" y="300220"/>
              <a:ext cx="2056413" cy="7716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spc="-150" dirty="0" err="1" smtClean="0"/>
                <a:t>nagneo_rune</a:t>
              </a:r>
              <a:endParaRPr lang="en-US" altLang="ko-KR" sz="1300" kern="1200" spc="-15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kern="1200" spc="-150" dirty="0" err="1" smtClean="0"/>
                <a:t>소환사</a:t>
              </a:r>
              <a:r>
                <a:rPr lang="ko-KR" altLang="en-US" sz="1300" kern="1200" spc="-150" dirty="0" smtClean="0"/>
                <a:t> </a:t>
              </a:r>
              <a:r>
                <a:rPr lang="ko-KR" altLang="en-US" sz="1300" kern="1200" spc="-150" dirty="0" err="1" smtClean="0"/>
                <a:t>룬</a:t>
              </a:r>
              <a:endParaRPr lang="ko-KR" altLang="en-US" sz="1300" kern="1200" spc="-15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56176" y="42210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N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156176" y="198884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N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508104" y="270892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508104" y="342900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 smtClean="0">
                <a:latin typeface="+mj-lt"/>
                <a:ea typeface="+mj-ea"/>
                <a:cs typeface="+mj-cs"/>
              </a:rPr>
              <a:t>ERD </a:t>
            </a: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다이어그램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주요기능에 대한 설명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331640" y="1628800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C:\Users\Administrator\Desktop\캡처 사본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4509120"/>
            <a:ext cx="7202488" cy="1657350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516216" y="3933056"/>
            <a:ext cx="402819" cy="591841"/>
            <a:chOff x="5184580" y="864099"/>
            <a:chExt cx="402819" cy="591841"/>
          </a:xfrm>
        </p:grpSpPr>
        <p:sp>
          <p:nvSpPr>
            <p:cNvPr id="11" name="아래쪽 화살표 10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주요기능에 대한 설명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331640" y="1196752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068960"/>
            <a:ext cx="7267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7164288" y="2708920"/>
            <a:ext cx="402819" cy="591841"/>
            <a:chOff x="5184580" y="864099"/>
            <a:chExt cx="402819" cy="591841"/>
          </a:xfrm>
        </p:grpSpPr>
        <p:sp>
          <p:nvSpPr>
            <p:cNvPr id="7" name="아래쪽 화살표 6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  <p:graphicFrame>
        <p:nvGraphicFramePr>
          <p:cNvPr id="9" name="다이어그램 8"/>
          <p:cNvGraphicFramePr/>
          <p:nvPr/>
        </p:nvGraphicFramePr>
        <p:xfrm>
          <a:off x="1331640" y="3068960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87624" y="5229200"/>
            <a:ext cx="4429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다이어그램 15"/>
          <p:cNvGraphicFramePr/>
          <p:nvPr/>
        </p:nvGraphicFramePr>
        <p:xfrm>
          <a:off x="1331640" y="3140968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164288" y="4653136"/>
            <a:ext cx="402819" cy="591841"/>
            <a:chOff x="5184580" y="864099"/>
            <a:chExt cx="402819" cy="591841"/>
          </a:xfrm>
        </p:grpSpPr>
        <p:sp>
          <p:nvSpPr>
            <p:cNvPr id="18" name="아래쪽 화살표 17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3326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주요기능에 대한 설명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043608" y="836712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3861048"/>
            <a:ext cx="71247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2780928"/>
            <a:ext cx="7543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"/>
          <p:cNvGrpSpPr/>
          <p:nvPr/>
        </p:nvGrpSpPr>
        <p:grpSpPr>
          <a:xfrm>
            <a:off x="6300192" y="2420888"/>
            <a:ext cx="402819" cy="591841"/>
            <a:chOff x="5184580" y="864099"/>
            <a:chExt cx="402819" cy="591841"/>
          </a:xfrm>
        </p:grpSpPr>
        <p:sp>
          <p:nvSpPr>
            <p:cNvPr id="7" name="아래쪽 화살표 6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  <p:grpSp>
        <p:nvGrpSpPr>
          <p:cNvPr id="11" name="그룹 5"/>
          <p:cNvGrpSpPr/>
          <p:nvPr/>
        </p:nvGrpSpPr>
        <p:grpSpPr>
          <a:xfrm>
            <a:off x="6300192" y="3429000"/>
            <a:ext cx="402819" cy="591841"/>
            <a:chOff x="5184580" y="864099"/>
            <a:chExt cx="402819" cy="591841"/>
          </a:xfrm>
        </p:grpSpPr>
        <p:sp>
          <p:nvSpPr>
            <p:cNvPr id="12" name="아래쪽 화살표 11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주요기능에 대한 설명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331640" y="1628800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780928"/>
            <a:ext cx="7239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6516216" y="2348880"/>
            <a:ext cx="402819" cy="591841"/>
            <a:chOff x="5184580" y="864099"/>
            <a:chExt cx="402819" cy="591841"/>
          </a:xfrm>
        </p:grpSpPr>
        <p:sp>
          <p:nvSpPr>
            <p:cNvPr id="7" name="아래쪽 화살표 6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주요기능에 대한 설명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331640" y="908720"/>
          <a:ext cx="64807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3068960"/>
            <a:ext cx="71818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"/>
          <p:cNvGrpSpPr/>
          <p:nvPr/>
        </p:nvGrpSpPr>
        <p:grpSpPr>
          <a:xfrm>
            <a:off x="6516216" y="2492896"/>
            <a:ext cx="402819" cy="591841"/>
            <a:chOff x="5184580" y="864099"/>
            <a:chExt cx="402819" cy="591841"/>
          </a:xfrm>
        </p:grpSpPr>
        <p:sp>
          <p:nvSpPr>
            <p:cNvPr id="7" name="아래쪽 화살표 6"/>
            <p:cNvSpPr/>
            <p:nvPr/>
          </p:nvSpPr>
          <p:spPr>
            <a:xfrm>
              <a:off x="5184580" y="864099"/>
              <a:ext cx="402819" cy="5918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아래쪽 화살표 4"/>
            <p:cNvSpPr/>
            <p:nvPr/>
          </p:nvSpPr>
          <p:spPr>
            <a:xfrm>
              <a:off x="5275214" y="864099"/>
              <a:ext cx="221551" cy="492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1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구현영상 및 </a:t>
            </a:r>
            <a:r>
              <a:rPr lang="ko-KR" altLang="en-US" sz="2800" b="1" spc="-300" dirty="0" err="1" smtClean="0">
                <a:latin typeface="+mj-lt"/>
                <a:ea typeface="+mj-ea"/>
                <a:cs typeface="+mj-cs"/>
              </a:rPr>
              <a:t>깃허브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524F9B-604C-4FC8-BDE2-B17F8056BA76}"/>
              </a:ext>
            </a:extLst>
          </p:cNvPr>
          <p:cNvSpPr txBox="1"/>
          <p:nvPr/>
        </p:nvSpPr>
        <p:spPr>
          <a:xfrm>
            <a:off x="1475657" y="1830569"/>
            <a:ext cx="9677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프로그래밍은 맛있다. 카페를 이용해주세요</a:t>
            </a:r>
            <a:endParaRPr 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  <a:hlinkClick r:id="rId2"/>
              </a:rPr>
              <a:t>구현영상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EFB13D-BEFE-495C-BDE2-22152660E5AC}"/>
              </a:ext>
            </a:extLst>
          </p:cNvPr>
          <p:cNvSpPr txBox="1"/>
          <p:nvPr/>
        </p:nvSpPr>
        <p:spPr>
          <a:xfrm>
            <a:off x="1475656" y="2780928"/>
            <a:ext cx="967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 smtClean="0">
                <a:hlinkClick r:id="rId3"/>
              </a:rPr>
              <a:t>깃허브</a:t>
            </a:r>
            <a:r>
              <a:rPr lang="ko-KR" altLang="en-US" dirty="0" smtClean="0">
                <a:hlinkClick r:id="rId3"/>
              </a:rPr>
              <a:t> 주소</a:t>
            </a:r>
            <a:endParaRPr lang="ko-KR" dirty="0"/>
          </a:p>
        </p:txBody>
      </p:sp>
      <p:pic>
        <p:nvPicPr>
          <p:cNvPr id="8" name="그래픽 3" descr="클래퍼 보드">
            <a:extLst>
              <a:ext uri="{FF2B5EF4-FFF2-40B4-BE49-F238E27FC236}">
                <a16:creationId xmlns:a16="http://schemas.microsoft.com/office/drawing/2014/main" xmlns="" id="{0F99CA5D-1298-4C2C-A0DF-5185C1ACC8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4144" y="1700782"/>
            <a:ext cx="914400" cy="914400"/>
          </a:xfrm>
          <a:prstGeom prst="rect">
            <a:avLst/>
          </a:prstGeom>
        </p:spPr>
      </p:pic>
      <p:pic>
        <p:nvPicPr>
          <p:cNvPr id="9" name="그래픽 6" descr="선반 위의 책">
            <a:extLst>
              <a:ext uri="{FF2B5EF4-FFF2-40B4-BE49-F238E27FC236}">
                <a16:creationId xmlns:a16="http://schemas.microsoft.com/office/drawing/2014/main" xmlns="" id="{019D0136-5273-4212-A23B-BAE3174B2C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14167" y="261814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후기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 처음으로 팀 프로젝트를 진행하며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상호간의 소통이 얼마나 중요한 지 깨달을 수 있었고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웹 프로젝트의 어려움 역시 느꼈다</a:t>
            </a:r>
            <a:r>
              <a:rPr lang="en-US" altLang="ko-KR" spc="-150" dirty="0" smtClean="0"/>
              <a:t>.</a:t>
            </a:r>
          </a:p>
          <a:p>
            <a:r>
              <a:rPr lang="en-US" altLang="ko-KR" spc="-150" dirty="0" smtClean="0"/>
              <a:t> </a:t>
            </a:r>
            <a:r>
              <a:rPr lang="ko-KR" altLang="en-US" spc="-150" dirty="0" smtClean="0"/>
              <a:t>하지만 어려움만큼의 만족도가 있었고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그만큼의 배움 역시 있었다</a:t>
            </a:r>
            <a:r>
              <a:rPr lang="en-US" altLang="ko-KR" spc="-150" dirty="0" smtClean="0"/>
              <a:t>. </a:t>
            </a:r>
            <a:r>
              <a:rPr lang="ko-KR" altLang="en-US" spc="-150" dirty="0" smtClean="0"/>
              <a:t>프로젝트를 진행하며 내가 모르던 기능에 대한 배움이 있었고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그만큼의 지식이 넓어짐을 느낌으로써 팀 프로젝트의 장점과 단점을 느끼게 된 좋은 경험이었다</a:t>
            </a:r>
            <a:r>
              <a:rPr lang="en-US" altLang="ko-KR" spc="-150" dirty="0" smtClean="0"/>
              <a:t>.</a:t>
            </a:r>
          </a:p>
          <a:p>
            <a:endParaRPr lang="ko-KR" altLang="en-US" spc="-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목차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971600" y="1700808"/>
          <a:ext cx="700844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3013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Riot-logo-BLACK_TEX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789040"/>
            <a:ext cx="695933" cy="540000"/>
          </a:xfrm>
          <a:prstGeom prst="rect">
            <a:avLst/>
          </a:prstGeom>
        </p:spPr>
      </p:pic>
      <p:pic>
        <p:nvPicPr>
          <p:cNvPr id="6" name="그림 5" descr="unna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589240"/>
            <a:ext cx="540000" cy="540000"/>
          </a:xfrm>
          <a:prstGeom prst="rect">
            <a:avLst/>
          </a:prstGeom>
        </p:spPr>
      </p:pic>
      <p:pic>
        <p:nvPicPr>
          <p:cNvPr id="7" name="그림 6" descr="다운로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5013176"/>
            <a:ext cx="540000" cy="540000"/>
          </a:xfrm>
          <a:prstGeom prst="rect">
            <a:avLst/>
          </a:prstGeom>
        </p:spPr>
      </p:pic>
      <p:pic>
        <p:nvPicPr>
          <p:cNvPr id="1026" name="Picture 2" descr="C:\Users\Administrator\Desktop\새 폴더\logo-800x18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797152"/>
            <a:ext cx="972000" cy="228420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개요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55576" y="14127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2000" b="1" spc="-300" dirty="0" smtClean="0">
                <a:latin typeface="+mj-lt"/>
                <a:ea typeface="+mj-ea"/>
                <a:cs typeface="+mj-cs"/>
              </a:rPr>
              <a:t>E-SPORTS </a:t>
            </a:r>
            <a:r>
              <a:rPr lang="ko-KR" altLang="en-US" sz="2000" b="1" spc="-300" dirty="0" smtClean="0">
                <a:latin typeface="+mj-lt"/>
                <a:ea typeface="+mj-ea"/>
                <a:cs typeface="+mj-cs"/>
              </a:rPr>
              <a:t>시장의 종주국이라 불리는 한국에서도 점유율 </a:t>
            </a:r>
            <a:r>
              <a:rPr lang="en-US" altLang="ko-KR" sz="2000" b="1" spc="-300" dirty="0" smtClean="0">
                <a:latin typeface="+mj-lt"/>
                <a:ea typeface="+mj-ea"/>
                <a:cs typeface="+mj-cs"/>
              </a:rPr>
              <a:t>1</a:t>
            </a:r>
            <a:r>
              <a:rPr lang="ko-KR" altLang="en-US" sz="2000" b="1" spc="-300" dirty="0" smtClean="0">
                <a:latin typeface="+mj-lt"/>
                <a:ea typeface="+mj-ea"/>
                <a:cs typeface="+mj-cs"/>
              </a:rPr>
              <a:t>위인 </a:t>
            </a:r>
            <a:r>
              <a:rPr lang="ko-KR" altLang="en-US" sz="2000" b="1" spc="-300" dirty="0" err="1" smtClean="0">
                <a:latin typeface="+mj-lt"/>
                <a:ea typeface="+mj-ea"/>
                <a:cs typeface="+mj-cs"/>
              </a:rPr>
              <a:t>리그오브레전드의</a:t>
            </a:r>
            <a:r>
              <a:rPr lang="ko-KR" altLang="en-US" sz="2000" b="1" spc="-300" dirty="0" smtClean="0">
                <a:latin typeface="+mj-lt"/>
                <a:ea typeface="+mj-ea"/>
                <a:cs typeface="+mj-cs"/>
              </a:rPr>
              <a:t> 전적 검색기능과 챔피언 정보를 제공하는 사이트</a:t>
            </a:r>
            <a:endParaRPr lang="en-US" altLang="ko-KR" sz="2000" b="1" spc="-3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C:\Users\Administrator\Desktop\새 폴더\1280px-Spring_Framework_Logo_2018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365104"/>
            <a:ext cx="972000" cy="249833"/>
          </a:xfrm>
          <a:prstGeom prst="rect">
            <a:avLst/>
          </a:prstGeom>
          <a:noFill/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827584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사용기술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3716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-150" dirty="0" smtClean="0">
                <a:latin typeface="+mj-lt"/>
                <a:ea typeface="+mj-ea"/>
                <a:cs typeface="+mj-cs"/>
              </a:rPr>
              <a:t>RIOT API 10.22.1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-150" dirty="0" smtClean="0">
                <a:latin typeface="+mj-lt"/>
                <a:ea typeface="+mj-ea"/>
                <a:cs typeface="+mj-cs"/>
              </a:rPr>
              <a:t>Spring </a:t>
            </a:r>
            <a:r>
              <a:rPr lang="en-US" altLang="ko-KR" sz="2000" spc="-150" dirty="0"/>
              <a:t>RELEASE </a:t>
            </a:r>
            <a:r>
              <a:rPr lang="en-US" altLang="ko-KR" sz="2000" spc="-150" dirty="0" smtClean="0">
                <a:latin typeface="+mj-lt"/>
                <a:ea typeface="+mj-ea"/>
                <a:cs typeface="+mj-cs"/>
              </a:rPr>
              <a:t>3.9.11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-150" dirty="0" smtClean="0">
                <a:latin typeface="+mj-lt"/>
                <a:ea typeface="+mj-ea"/>
                <a:cs typeface="+mj-cs"/>
              </a:rPr>
              <a:t>Eclipse 2019-09 4.13.0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-150" dirty="0" smtClean="0">
                <a:latin typeface="+mj-lt"/>
                <a:ea typeface="+mj-ea"/>
                <a:cs typeface="+mj-cs"/>
              </a:rPr>
              <a:t>Java SE 1.8.0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-150" dirty="0" smtClean="0">
                <a:latin typeface="+mj-lt"/>
                <a:ea typeface="+mj-ea"/>
                <a:cs typeface="+mj-cs"/>
              </a:rPr>
              <a:t>Oracle 11g 11.2.0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/>
        </p:nvGraphicFramePr>
        <p:xfrm>
          <a:off x="1187624" y="2132856"/>
          <a:ext cx="6768752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683568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주요기</a:t>
            </a:r>
            <a:r>
              <a:rPr lang="ko-KR" altLang="en-US" sz="2800" b="1" spc="-300" dirty="0">
                <a:latin typeface="+mj-lt"/>
                <a:ea typeface="+mj-ea"/>
                <a:cs typeface="+mj-cs"/>
              </a:rPr>
              <a:t>능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err="1" smtClean="0">
                <a:latin typeface="+mj-lt"/>
                <a:ea typeface="+mj-ea"/>
                <a:cs typeface="+mj-cs"/>
              </a:rPr>
              <a:t>일자별</a:t>
            </a: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 구현 기능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323528" y="1700808"/>
          <a:ext cx="864096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 err="1" smtClean="0">
                <a:latin typeface="+mj-lt"/>
                <a:ea typeface="+mj-ea"/>
                <a:cs typeface="+mj-cs"/>
              </a:rPr>
              <a:t>일자별</a:t>
            </a:r>
            <a:r>
              <a:rPr lang="ko-KR" altLang="en-US" sz="2800" b="1" spc="-300" dirty="0" smtClean="0">
                <a:latin typeface="+mj-lt"/>
                <a:ea typeface="+mj-ea"/>
                <a:cs typeface="+mj-cs"/>
              </a:rPr>
              <a:t> 구현 기능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323528" y="1700808"/>
          <a:ext cx="864096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979712" y="5805264"/>
            <a:ext cx="7164288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2738425" y="980728"/>
          <a:ext cx="6357950" cy="30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/>
          <p:cNvGraphicFramePr/>
          <p:nvPr/>
        </p:nvGraphicFramePr>
        <p:xfrm>
          <a:off x="-47625" y="909290"/>
          <a:ext cx="3059832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2292127" y="6138490"/>
            <a:ext cx="3071834" cy="428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 Base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72166" y="6146254"/>
            <a:ext cx="307183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Riot 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09863" y="4909794"/>
            <a:ext cx="2143140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컨트롤러</a:t>
            </a:r>
            <a:endParaRPr lang="ko-KR" altLang="en-US" b="1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53201" y="4909794"/>
            <a:ext cx="2143140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컨트롤러</a:t>
            </a:r>
            <a:endParaRPr lang="ko-KR" altLang="en-US" b="1"/>
          </a:p>
        </p:txBody>
      </p:sp>
      <p:cxnSp>
        <p:nvCxnSpPr>
          <p:cNvPr id="38" name="직선 연결선 37"/>
          <p:cNvCxnSpPr>
            <a:endCxn id="35" idx="0"/>
          </p:cNvCxnSpPr>
          <p:nvPr/>
        </p:nvCxnSpPr>
        <p:spPr>
          <a:xfrm rot="16200000" flipH="1">
            <a:off x="2702706" y="3731067"/>
            <a:ext cx="2214578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5" idx="0"/>
          </p:cNvCxnSpPr>
          <p:nvPr/>
        </p:nvCxnSpPr>
        <p:spPr>
          <a:xfrm rot="5400000">
            <a:off x="3131334" y="3445315"/>
            <a:ext cx="2214578" cy="71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5" idx="0"/>
          </p:cNvCxnSpPr>
          <p:nvPr/>
        </p:nvCxnSpPr>
        <p:spPr>
          <a:xfrm rot="5400000">
            <a:off x="3595681" y="2980968"/>
            <a:ext cx="2214578" cy="1643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5" idx="0"/>
          </p:cNvCxnSpPr>
          <p:nvPr/>
        </p:nvCxnSpPr>
        <p:spPr>
          <a:xfrm rot="10800000" flipV="1">
            <a:off x="3881433" y="3338158"/>
            <a:ext cx="250033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5" idx="2"/>
            <a:endCxn id="16" idx="0"/>
          </p:cNvCxnSpPr>
          <p:nvPr/>
        </p:nvCxnSpPr>
        <p:spPr>
          <a:xfrm flipH="1">
            <a:off x="3828044" y="5409860"/>
            <a:ext cx="53389" cy="72863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>
            <a:off x="6881829" y="4266852"/>
            <a:ext cx="928694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36" idx="0"/>
          </p:cNvCxnSpPr>
          <p:nvPr/>
        </p:nvCxnSpPr>
        <p:spPr>
          <a:xfrm rot="5400000">
            <a:off x="7346176" y="4159695"/>
            <a:ext cx="928694" cy="571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6" idx="2"/>
            <a:endCxn id="17" idx="0"/>
          </p:cNvCxnSpPr>
          <p:nvPr/>
        </p:nvCxnSpPr>
        <p:spPr>
          <a:xfrm>
            <a:off x="7524771" y="5409860"/>
            <a:ext cx="83312" cy="7363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6" idx="1"/>
            <a:endCxn id="35" idx="3"/>
          </p:cNvCxnSpPr>
          <p:nvPr/>
        </p:nvCxnSpPr>
        <p:spPr>
          <a:xfrm rot="10800000">
            <a:off x="4953003" y="5159827"/>
            <a:ext cx="150019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 flipH="1" flipV="1">
            <a:off x="5131598" y="4587529"/>
            <a:ext cx="121444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821" y="426685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요청에 대한</a:t>
            </a:r>
            <a:endParaRPr lang="en-US" altLang="ko-KR" sz="1400" dirty="0" smtClean="0"/>
          </a:p>
          <a:p>
            <a:r>
              <a:rPr lang="en-US" altLang="ko-KR" sz="1400" dirty="0" smtClean="0"/>
              <a:t>VIEW </a:t>
            </a:r>
            <a:r>
              <a:rPr lang="ko-KR" altLang="en-US" sz="1400" dirty="0" smtClean="0"/>
              <a:t>응답</a:t>
            </a:r>
            <a:endParaRPr lang="ko-KR" altLang="en-US" sz="14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83568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smtClean="0">
                <a:latin typeface="+mj-lt"/>
                <a:ea typeface="+mj-ea"/>
                <a:cs typeface="+mj-cs"/>
              </a:rPr>
              <a:t>흐름도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475656" y="6093296"/>
            <a:ext cx="681430" cy="454287"/>
            <a:chOff x="2506062" y="1038"/>
            <a:chExt cx="681430" cy="45428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506062" y="1038"/>
              <a:ext cx="681430" cy="45428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모서리가 둥근 직사각형 4"/>
            <p:cNvSpPr/>
            <p:nvPr/>
          </p:nvSpPr>
          <p:spPr>
            <a:xfrm>
              <a:off x="2519368" y="14344"/>
              <a:ext cx="654818" cy="427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Server</a:t>
              </a:r>
              <a:endParaRPr lang="ko-KR" altLang="en-US" sz="1400" b="1" kern="120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0486" y="1070602"/>
          <a:ext cx="89297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44"/>
                <a:gridCol w="1785944"/>
                <a:gridCol w="1785944"/>
                <a:gridCol w="1785944"/>
                <a:gridCol w="1785944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Table</a:t>
                      </a:r>
                      <a:r>
                        <a:rPr lang="en-US" altLang="ko-KR" spc="-150" baseline="0" dirty="0" smtClean="0"/>
                        <a:t> : spell</a:t>
                      </a:r>
                      <a:endParaRPr lang="ko-KR" altLang="en-US" spc="-1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 smtClean="0"/>
                        <a:t>컬럼명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/>
                        <a:t>타입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NULL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1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Primary</a:t>
                      </a:r>
                      <a:r>
                        <a:rPr lang="en-US" altLang="ko-KR" spc="-150" baseline="0" dirty="0" smtClean="0"/>
                        <a:t> 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2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engid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86" y="2619363"/>
          <a:ext cx="89297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44"/>
                <a:gridCol w="1785944"/>
                <a:gridCol w="1785944"/>
                <a:gridCol w="1785944"/>
                <a:gridCol w="1785944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Table</a:t>
                      </a:r>
                      <a:r>
                        <a:rPr lang="en-US" altLang="ko-KR" spc="-150" baseline="0" dirty="0" smtClean="0"/>
                        <a:t> : rune</a:t>
                      </a:r>
                      <a:endParaRPr lang="ko-KR" altLang="en-US" spc="-1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 smtClean="0"/>
                        <a:t>컬럼명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/>
                        <a:t>타입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NULL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1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Primary</a:t>
                      </a:r>
                      <a:r>
                        <a:rPr lang="en-US" altLang="ko-KR" spc="-150" baseline="0" dirty="0" smtClean="0"/>
                        <a:t> 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2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engid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86" y="4167190"/>
          <a:ext cx="89297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44"/>
                <a:gridCol w="1785944"/>
                <a:gridCol w="1785944"/>
                <a:gridCol w="1785944"/>
                <a:gridCol w="1785944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Table</a:t>
                      </a:r>
                      <a:r>
                        <a:rPr lang="en-US" altLang="ko-KR" spc="-150" baseline="0" dirty="0" smtClean="0"/>
                        <a:t> : user</a:t>
                      </a:r>
                      <a:endParaRPr lang="ko-KR" altLang="en-US" spc="-1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 smtClean="0"/>
                        <a:t>컬럼명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/>
                        <a:t>타입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NULL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1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Primary</a:t>
                      </a:r>
                      <a:r>
                        <a:rPr lang="en-US" altLang="ko-KR" spc="-150" baseline="0" dirty="0" smtClean="0"/>
                        <a:t> 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2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3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pw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4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phone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5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nickname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83568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smtClean="0">
                <a:latin typeface="+mj-lt"/>
                <a:ea typeface="+mj-ea"/>
                <a:cs typeface="+mj-cs"/>
              </a:rPr>
              <a:t>테이블 명세서</a:t>
            </a:r>
            <a:endParaRPr lang="en-US" altLang="ko-KR" sz="2800" b="1" spc="-3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6" y="41902"/>
          <a:ext cx="892972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44"/>
                <a:gridCol w="1785944"/>
                <a:gridCol w="1785944"/>
                <a:gridCol w="1785944"/>
                <a:gridCol w="1785944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Table</a:t>
                      </a:r>
                      <a:r>
                        <a:rPr lang="en-US" altLang="ko-KR" spc="-150" baseline="0" dirty="0" smtClean="0"/>
                        <a:t> : </a:t>
                      </a:r>
                      <a:r>
                        <a:rPr lang="en-US" altLang="ko-KR" spc="-150" dirty="0" smtClean="0"/>
                        <a:t>champion</a:t>
                      </a:r>
                      <a:endParaRPr lang="ko-KR" altLang="en-US" spc="-1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 smtClean="0"/>
                        <a:t>컬럼명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/>
                        <a:t>타입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NULL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1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Primary</a:t>
                      </a:r>
                      <a:r>
                        <a:rPr lang="en-US" altLang="ko-KR" spc="-150" baseline="0" dirty="0" smtClean="0"/>
                        <a:t> 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2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engid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3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korid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4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title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06" y="2319330"/>
          <a:ext cx="89297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44"/>
                <a:gridCol w="1785944"/>
                <a:gridCol w="1785944"/>
                <a:gridCol w="1785944"/>
                <a:gridCol w="1785944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Table</a:t>
                      </a:r>
                      <a:r>
                        <a:rPr lang="en-US" altLang="ko-KR" spc="-150" baseline="0" dirty="0" smtClean="0"/>
                        <a:t> : </a:t>
                      </a:r>
                      <a:r>
                        <a:rPr lang="en-US" altLang="ko-KR" spc="-150" dirty="0" smtClean="0"/>
                        <a:t>skill</a:t>
                      </a:r>
                      <a:endParaRPr lang="ko-KR" altLang="en-US" spc="-1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 smtClean="0"/>
                        <a:t>컬럼명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/>
                        <a:t>타입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NULL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1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baseline="0" dirty="0" smtClean="0"/>
                        <a:t>Foreign 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2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3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engid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4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korid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5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description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789" y="4962598"/>
          <a:ext cx="89297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44"/>
                <a:gridCol w="1785944"/>
                <a:gridCol w="1785944"/>
                <a:gridCol w="1785944"/>
                <a:gridCol w="1785944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Table</a:t>
                      </a:r>
                      <a:r>
                        <a:rPr lang="en-US" altLang="ko-KR" spc="-150" baseline="0" dirty="0" smtClean="0"/>
                        <a:t> : skin</a:t>
                      </a:r>
                      <a:endParaRPr lang="ko-KR" altLang="en-US" spc="-1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 smtClean="0"/>
                        <a:t>컬럼명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smtClean="0"/>
                        <a:t>타입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NULL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1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key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NO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Foreign key</a:t>
                      </a:r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2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3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err="1" smtClean="0"/>
                        <a:t>korid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 smtClean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50" dirty="0" smtClean="0"/>
                        <a:t>NO</a:t>
                      </a:r>
                      <a:endParaRPr lang="ko-KR" altLang="en-US" spc="-1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-1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763</Words>
  <Application>Microsoft Office PowerPoint</Application>
  <PresentationFormat>화면 슬라이드 쇼(4:3)</PresentationFormat>
  <Paragraphs>258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NAGNEO.GG - 리그오브레전드 전적 검색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23</cp:revision>
  <dcterms:created xsi:type="dcterms:W3CDTF">2020-11-02T00:59:54Z</dcterms:created>
  <dcterms:modified xsi:type="dcterms:W3CDTF">2020-11-02T08:28:39Z</dcterms:modified>
</cp:coreProperties>
</file>