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CCF4-B198-46A8-8ECD-579A48A4B8B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6DF-3888-4142-9B2B-6EFDAB9476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CCF4-B198-46A8-8ECD-579A48A4B8B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6DF-3888-4142-9B2B-6EFDAB9476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CCF4-B198-46A8-8ECD-579A48A4B8B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6DF-3888-4142-9B2B-6EFDAB9476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CCF4-B198-46A8-8ECD-579A48A4B8B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6DF-3888-4142-9B2B-6EFDAB9476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CCF4-B198-46A8-8ECD-579A48A4B8B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6DF-3888-4142-9B2B-6EFDAB9476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CCF4-B198-46A8-8ECD-579A48A4B8B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6DF-3888-4142-9B2B-6EFDAB9476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CCF4-B198-46A8-8ECD-579A48A4B8B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6DF-3888-4142-9B2B-6EFDAB9476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CCF4-B198-46A8-8ECD-579A48A4B8B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6DF-3888-4142-9B2B-6EFDAB9476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CCF4-B198-46A8-8ECD-579A48A4B8B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6DF-3888-4142-9B2B-6EFDAB9476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CCF4-B198-46A8-8ECD-579A48A4B8B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6DF-3888-4142-9B2B-6EFDAB9476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CCF4-B198-46A8-8ECD-579A48A4B8B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6DF-3888-4142-9B2B-6EFDAB9476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8CCF4-B198-46A8-8ECD-579A48A4B8B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6DF-3888-4142-9B2B-6EFDAB9476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spc="-300" dirty="0" err="1" smtClean="0"/>
              <a:t>프로그래머스</a:t>
            </a:r>
            <a:r>
              <a:rPr lang="ko-KR" altLang="en-US" sz="2800" b="1" spc="-300" dirty="0" smtClean="0"/>
              <a:t> 코딩테스트</a:t>
            </a:r>
            <a:r>
              <a:rPr lang="en-US" altLang="ko-KR" sz="2800" b="1" spc="-300" dirty="0"/>
              <a:t> </a:t>
            </a:r>
            <a:r>
              <a:rPr lang="ko-KR" altLang="en-US" sz="2800" b="1" spc="-300" dirty="0" smtClean="0"/>
              <a:t>기록</a:t>
            </a:r>
            <a:endParaRPr lang="ko-KR" altLang="en-US" sz="2800" b="1" spc="-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spc="-300" dirty="0" smtClean="0"/>
              <a:t>이우람</a:t>
            </a:r>
            <a:endParaRPr lang="ko-KR" altLang="en-US" sz="2400" spc="-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spc="-300" dirty="0"/>
              <a:t>크레인 </a:t>
            </a:r>
            <a:r>
              <a:rPr lang="ko-KR" altLang="en-US" sz="3200" b="1" spc="-300" dirty="0" err="1"/>
              <a:t>인형뽑기</a:t>
            </a:r>
            <a:r>
              <a:rPr lang="ko-KR" altLang="en-US" sz="3200" b="1" spc="-300" dirty="0"/>
              <a:t> </a:t>
            </a:r>
            <a:r>
              <a:rPr lang="ko-KR" altLang="en-US" sz="3200" b="1" spc="-300" dirty="0" smtClean="0"/>
              <a:t>게임</a:t>
            </a:r>
            <a:r>
              <a:rPr lang="en-US" altLang="ko-KR" sz="3200" b="1" dirty="0" smtClean="0"/>
              <a:t> (C++)</a:t>
            </a:r>
            <a:endParaRPr lang="ko-KR" altLang="en-US" sz="3200" spc="-3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340768"/>
            <a:ext cx="5835911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340768"/>
            <a:ext cx="3263972" cy="492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[1</a:t>
            </a:r>
            <a:r>
              <a:rPr lang="ko-KR" altLang="en-US" sz="3200" b="1" dirty="0"/>
              <a:t>차</a:t>
            </a:r>
            <a:r>
              <a:rPr lang="en-US" altLang="ko-KR" sz="3200" b="1" dirty="0"/>
              <a:t>] </a:t>
            </a:r>
            <a:r>
              <a:rPr lang="ko-KR" altLang="en-US" sz="3200" b="1" dirty="0" smtClean="0"/>
              <a:t>비밀지도</a:t>
            </a:r>
            <a:r>
              <a:rPr lang="en-US" altLang="ko-KR" sz="3200" b="1" dirty="0" smtClean="0"/>
              <a:t> (C++)</a:t>
            </a:r>
            <a:endParaRPr lang="ko-KR" altLang="en-US" sz="3200" spc="-3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628800"/>
            <a:ext cx="5835650" cy="421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2987824" cy="3181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카펫</a:t>
            </a:r>
            <a:r>
              <a:rPr lang="en-US" altLang="ko-KR" sz="3200" b="1" dirty="0" smtClean="0"/>
              <a:t> (Java)</a:t>
            </a:r>
            <a:endParaRPr lang="ko-KR" altLang="en-US" sz="3200" spc="-3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700808"/>
            <a:ext cx="5835650" cy="362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72816"/>
            <a:ext cx="3404449" cy="471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예상 대진표 </a:t>
            </a:r>
            <a:r>
              <a:rPr lang="en-US" altLang="ko-KR" sz="3200" b="1" dirty="0" smtClean="0"/>
              <a:t>(Java)</a:t>
            </a:r>
            <a:endParaRPr lang="ko-KR" altLang="en-US" sz="3200" spc="-300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2256" y="1700213"/>
            <a:ext cx="5345488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72816"/>
            <a:ext cx="3600639" cy="388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124 </a:t>
            </a:r>
            <a:r>
              <a:rPr lang="ko-KR" altLang="en-US" sz="3200" b="1" dirty="0" smtClean="0"/>
              <a:t>나라의 숫자 </a:t>
            </a:r>
            <a:r>
              <a:rPr lang="en-US" altLang="ko-KR" sz="3200" b="1" dirty="0" smtClean="0"/>
              <a:t>(Java)</a:t>
            </a:r>
            <a:endParaRPr lang="ko-KR" altLang="en-US" sz="3200" spc="-300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700808"/>
            <a:ext cx="4788024" cy="377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00808"/>
            <a:ext cx="3858624" cy="415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피보나치 수 </a:t>
            </a:r>
            <a:r>
              <a:rPr lang="en-US" altLang="ko-KR" sz="3200" b="1" dirty="0" smtClean="0"/>
              <a:t>(Java)</a:t>
            </a:r>
            <a:endParaRPr lang="ko-KR" altLang="en-US" sz="3200" spc="-300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772816"/>
            <a:ext cx="5572329" cy="38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6"/>
            <a:ext cx="3988598" cy="338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소수 찾기 </a:t>
            </a:r>
            <a:r>
              <a:rPr lang="en-US" altLang="ko-KR" sz="3200" b="1" dirty="0" smtClean="0"/>
              <a:t>(Java)</a:t>
            </a:r>
            <a:endParaRPr lang="ko-KR" altLang="en-US" sz="3200" spc="-300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772816"/>
            <a:ext cx="4973109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72816"/>
            <a:ext cx="4032448" cy="149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43</Words>
  <Application>Microsoft Office PowerPoint</Application>
  <PresentationFormat>화면 슬라이드 쇼(4:3)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프로그래머스 코딩테스트 기록</vt:lpstr>
      <vt:lpstr>크레인 인형뽑기 게임 (C++)</vt:lpstr>
      <vt:lpstr>[1차] 비밀지도 (C++)</vt:lpstr>
      <vt:lpstr>카펫 (Java)</vt:lpstr>
      <vt:lpstr>예상 대진표 (Java)</vt:lpstr>
      <vt:lpstr>124 나라의 숫자 (Java)</vt:lpstr>
      <vt:lpstr>피보나치 수 (Java)</vt:lpstr>
      <vt:lpstr>소수 찾기 (Java)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프로그래머스 코딩테스트 기록</dc:title>
  <dc:creator>Windows 사용자</dc:creator>
  <cp:lastModifiedBy>Windows 사용자</cp:lastModifiedBy>
  <cp:revision>3</cp:revision>
  <dcterms:created xsi:type="dcterms:W3CDTF">2020-11-03T04:59:54Z</dcterms:created>
  <dcterms:modified xsi:type="dcterms:W3CDTF">2020-11-03T05:21:35Z</dcterms:modified>
</cp:coreProperties>
</file>