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77" r:id="rId3"/>
    <p:sldId id="375" r:id="rId4"/>
    <p:sldId id="376" r:id="rId5"/>
    <p:sldId id="377" r:id="rId6"/>
    <p:sldId id="378" r:id="rId7"/>
    <p:sldId id="379" r:id="rId8"/>
    <p:sldId id="380" r:id="rId9"/>
    <p:sldId id="381" r:id="rId10"/>
    <p:sldId id="382" r:id="rId11"/>
    <p:sldId id="383" r:id="rId12"/>
    <p:sldId id="386" r:id="rId13"/>
    <p:sldId id="385" r:id="rId14"/>
    <p:sldId id="3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2AC"/>
    <a:srgbClr val="852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8529" autoAdjust="0"/>
  </p:normalViewPr>
  <p:slideViewPr>
    <p:cSldViewPr snapToGrid="0">
      <p:cViewPr varScale="1">
        <p:scale>
          <a:sx n="67" d="100"/>
          <a:sy n="67" d="100"/>
        </p:scale>
        <p:origin x="858" y="72"/>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29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Microsoft YaHei" panose="020B0503020204020204" pitchFamily="34" charset="-122"/>
              <a:ea typeface="Microsoft YaHei" panose="020B0503020204020204" pitchFamily="34" charset="-122"/>
            </a:rPr>
            <a:t>多总结</a:t>
          </a:r>
        </a:p>
      </dgm:t>
    </dgm:pt>
    <dgm:pt modelId="{6B83ED8D-7622-4968-BB4B-A259D070E0A2}" type="parTrans" cxnId="{EE4BF383-6392-439E-890B-7C67CC3CEBC2}">
      <dgm:prSet/>
      <dgm:spPr/>
      <dgm:t>
        <a:bodyPr/>
        <a:lstStyle/>
        <a:p>
          <a:endParaRPr lang="zh-CN" altLang="en-US"/>
        </a:p>
      </dgm:t>
    </dgm:pt>
    <dgm:pt modelId="{10E5298D-33AC-404E-8A7C-014C16ED8CBB}" type="sibTrans" cxnId="{EE4BF383-6392-439E-890B-7C67CC3CEBC2}">
      <dgm:prSet/>
      <dgm:spPr/>
      <dgm:t>
        <a:bodyPr/>
        <a:lstStyle/>
        <a:p>
          <a:endParaRPr lang="zh-CN" altLang="en-US"/>
        </a:p>
      </dgm:t>
    </dgm:pt>
    <dgm:pt modelId="{89859D0D-B0BD-463B-BAB3-7265310BDD1A}">
      <dgm:prSet phldrT="[文本]"/>
      <dgm:spPr/>
      <dgm:t>
        <a:bodyPr/>
        <a:lstStyle/>
        <a:p>
          <a:r>
            <a:rPr lang="en-GB" altLang="zh-CN" dirty="0"/>
            <a:t>CSDN </a:t>
          </a:r>
          <a:r>
            <a:rPr lang="zh-CN" altLang="en-US" dirty="0"/>
            <a:t>博客园</a:t>
          </a:r>
        </a:p>
      </dgm:t>
    </dgm:pt>
    <dgm:pt modelId="{0AF2CA53-55EE-4AE4-950D-4C6B96432810}" type="parTrans" cxnId="{9ECC56E1-4C48-4D77-A228-E1386E10005B}">
      <dgm:prSet/>
      <dgm:spPr/>
      <dgm:t>
        <a:bodyPr/>
        <a:lstStyle/>
        <a:p>
          <a:endParaRPr lang="zh-CN" altLang="en-US"/>
        </a:p>
      </dgm:t>
    </dgm:pt>
    <dgm:pt modelId="{CCB0CCF1-EBBB-4ED3-AC81-136F10F57DE1}" type="sibTrans" cxnId="{9ECC56E1-4C48-4D77-A228-E1386E10005B}">
      <dgm:prSet/>
      <dgm:spPr/>
      <dgm:t>
        <a:bodyPr/>
        <a:lstStyle/>
        <a:p>
          <a:endParaRPr lang="zh-CN" altLang="en-US"/>
        </a:p>
      </dgm:t>
    </dgm:pt>
    <dgm:pt modelId="{BB3BE853-2E01-4A04-A280-A2307F6BE90C}">
      <dgm:prSet phldrT="[文本]"/>
      <dgm:spPr/>
      <dgm:t>
        <a:bodyPr/>
        <a:lstStyle/>
        <a:p>
          <a:r>
            <a:rPr lang="en-US" altLang="zh-CN" dirty="0"/>
            <a:t>OneNote</a:t>
          </a:r>
          <a:endParaRPr lang="zh-CN" altLang="en-US" dirty="0"/>
        </a:p>
      </dgm:t>
    </dgm:pt>
    <dgm:pt modelId="{05A4EBA3-7540-4D43-8066-9C4F6840A031}" type="parTrans" cxnId="{3ED2C6A7-E7B2-43CC-86D9-88B67721DE42}">
      <dgm:prSet/>
      <dgm:spPr/>
      <dgm:t>
        <a:bodyPr/>
        <a:lstStyle/>
        <a:p>
          <a:endParaRPr lang="zh-CN" altLang="en-US"/>
        </a:p>
      </dgm:t>
    </dgm:pt>
    <dgm:pt modelId="{3105BE7A-F446-4067-BB65-8FE73A90288F}" type="sibTrans" cxnId="{3ED2C6A7-E7B2-43CC-86D9-88B67721DE42}">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Microsoft YaHei" panose="020B0503020204020204" pitchFamily="34" charset="-122"/>
              <a:ea typeface="Microsoft YaHei" panose="020B0503020204020204" pitchFamily="34" charset="-122"/>
            </a:rPr>
            <a:t>多练</a:t>
          </a:r>
        </a:p>
      </dgm:t>
    </dgm:pt>
    <dgm:pt modelId="{6B83ED8D-7622-4968-BB4B-A259D070E0A2}" type="parTrans" cxnId="{EE4BF383-6392-439E-890B-7C67CC3CEBC2}">
      <dgm:prSet/>
      <dgm:spPr/>
      <dgm:t>
        <a:bodyPr/>
        <a:lstStyle/>
        <a:p>
          <a:endParaRPr lang="zh-CN" altLang="en-US"/>
        </a:p>
      </dgm:t>
    </dgm:pt>
    <dgm:pt modelId="{10E5298D-33AC-404E-8A7C-014C16ED8CBB}" type="sibTrans" cxnId="{EE4BF383-6392-439E-890B-7C67CC3CEBC2}">
      <dgm:prSet/>
      <dgm:spPr/>
      <dgm:t>
        <a:bodyPr/>
        <a:lstStyle/>
        <a:p>
          <a:endParaRPr lang="zh-CN" altLang="en-US"/>
        </a:p>
      </dgm:t>
    </dgm:pt>
    <dgm:pt modelId="{89859D0D-B0BD-463B-BAB3-7265310BDD1A}">
      <dgm:prSet phldrT="[文本]"/>
      <dgm:spPr/>
      <dgm:t>
        <a:bodyPr/>
        <a:lstStyle/>
        <a:p>
          <a:r>
            <a:rPr lang="zh-CN" altLang="en-US" dirty="0">
              <a:latin typeface="Microsoft YaHei" panose="020B0503020204020204" pitchFamily="34" charset="-122"/>
              <a:ea typeface="Microsoft YaHei" panose="020B0503020204020204" pitchFamily="34" charset="-122"/>
            </a:rPr>
            <a:t>写代码</a:t>
          </a:r>
        </a:p>
      </dgm:t>
    </dgm:pt>
    <dgm:pt modelId="{0AF2CA53-55EE-4AE4-950D-4C6B96432810}" type="parTrans" cxnId="{9ECC56E1-4C48-4D77-A228-E1386E10005B}">
      <dgm:prSet/>
      <dgm:spPr/>
      <dgm:t>
        <a:bodyPr/>
        <a:lstStyle/>
        <a:p>
          <a:endParaRPr lang="zh-CN" altLang="en-US"/>
        </a:p>
      </dgm:t>
    </dgm:pt>
    <dgm:pt modelId="{CCB0CCF1-EBBB-4ED3-AC81-136F10F57DE1}" type="sibTrans" cxnId="{9ECC56E1-4C48-4D77-A228-E1386E10005B}">
      <dgm:prSet/>
      <dgm:spPr/>
      <dgm:t>
        <a:bodyPr/>
        <a:lstStyle/>
        <a:p>
          <a:endParaRPr lang="zh-CN" altLang="en-US"/>
        </a:p>
      </dgm:t>
    </dgm:pt>
    <dgm:pt modelId="{BB3BE853-2E01-4A04-A280-A2307F6BE90C}">
      <dgm:prSet phldrT="[文本]"/>
      <dgm:spPr/>
      <dgm:t>
        <a:bodyPr/>
        <a:lstStyle/>
        <a:p>
          <a:r>
            <a:rPr lang="zh-CN" altLang="en-US" dirty="0">
              <a:latin typeface="Microsoft YaHei" panose="020B0503020204020204" pitchFamily="34" charset="-122"/>
              <a:ea typeface="Microsoft YaHei" panose="020B0503020204020204" pitchFamily="34" charset="-122"/>
            </a:rPr>
            <a:t>自学写代码</a:t>
          </a:r>
        </a:p>
      </dgm:t>
    </dgm:pt>
    <dgm:pt modelId="{05A4EBA3-7540-4D43-8066-9C4F6840A031}" type="parTrans" cxnId="{3ED2C6A7-E7B2-43CC-86D9-88B67721DE42}">
      <dgm:prSet/>
      <dgm:spPr/>
      <dgm:t>
        <a:bodyPr/>
        <a:lstStyle/>
        <a:p>
          <a:endParaRPr lang="zh-CN" altLang="en-US"/>
        </a:p>
      </dgm:t>
    </dgm:pt>
    <dgm:pt modelId="{3105BE7A-F446-4067-BB65-8FE73A90288F}" type="sibTrans" cxnId="{3ED2C6A7-E7B2-43CC-86D9-88B67721DE42}">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AFC210-022A-44F0-85D3-BF20EDE6993E}" type="doc">
      <dgm:prSet loTypeId="urn:microsoft.com/office/officeart/2009/3/layout/HorizontalOrganizationChart" loCatId="hierarchy" qsTypeId="urn:microsoft.com/office/officeart/2005/8/quickstyle/simple4" qsCatId="simple" csTypeId="urn:microsoft.com/office/officeart/2005/8/colors/accent1_2" csCatId="accent1" phldr="1"/>
      <dgm:spPr/>
      <dgm:t>
        <a:bodyPr/>
        <a:lstStyle/>
        <a:p>
          <a:endParaRPr lang="zh-CN" altLang="en-US"/>
        </a:p>
      </dgm:t>
    </dgm:pt>
    <dgm:pt modelId="{AC165842-1C63-4479-8225-72F395E8F930}">
      <dgm:prSet phldrT="[文本]"/>
      <dgm:spPr/>
      <dgm:t>
        <a:bodyPr/>
        <a:lstStyle/>
        <a:p>
          <a:r>
            <a:rPr lang="zh-CN" altLang="en-US" dirty="0">
              <a:latin typeface="Microsoft YaHei" panose="020B0503020204020204" pitchFamily="34" charset="-122"/>
              <a:ea typeface="Microsoft YaHei" panose="020B0503020204020204" pitchFamily="34" charset="-122"/>
            </a:rPr>
            <a:t>多分享</a:t>
          </a:r>
        </a:p>
      </dgm:t>
    </dgm:pt>
    <dgm:pt modelId="{6B83ED8D-7622-4968-BB4B-A259D070E0A2}" type="parTrans" cxnId="{EE4BF383-6392-439E-890B-7C67CC3CEBC2}">
      <dgm:prSet/>
      <dgm:spPr/>
      <dgm:t>
        <a:bodyPr/>
        <a:lstStyle/>
        <a:p>
          <a:endParaRPr lang="zh-CN" altLang="en-US"/>
        </a:p>
      </dgm:t>
    </dgm:pt>
    <dgm:pt modelId="{10E5298D-33AC-404E-8A7C-014C16ED8CBB}" type="sibTrans" cxnId="{EE4BF383-6392-439E-890B-7C67CC3CEBC2}">
      <dgm:prSet/>
      <dgm:spPr/>
      <dgm:t>
        <a:bodyPr/>
        <a:lstStyle/>
        <a:p>
          <a:endParaRPr lang="zh-CN" altLang="en-US"/>
        </a:p>
      </dgm:t>
    </dgm:pt>
    <dgm:pt modelId="{89859D0D-B0BD-463B-BAB3-7265310BDD1A}">
      <dgm:prSet phldrT="[文本]"/>
      <dgm:spPr/>
      <dgm:t>
        <a:bodyPr/>
        <a:lstStyle/>
        <a:p>
          <a:r>
            <a:rPr lang="zh-CN" altLang="en-US" dirty="0"/>
            <a:t>帮助同学</a:t>
          </a:r>
        </a:p>
      </dgm:t>
    </dgm:pt>
    <dgm:pt modelId="{0AF2CA53-55EE-4AE4-950D-4C6B96432810}" type="parTrans" cxnId="{9ECC56E1-4C48-4D77-A228-E1386E10005B}">
      <dgm:prSet/>
      <dgm:spPr/>
      <dgm:t>
        <a:bodyPr/>
        <a:lstStyle/>
        <a:p>
          <a:endParaRPr lang="zh-CN" altLang="en-US"/>
        </a:p>
      </dgm:t>
    </dgm:pt>
    <dgm:pt modelId="{CCB0CCF1-EBBB-4ED3-AC81-136F10F57DE1}" type="sibTrans" cxnId="{9ECC56E1-4C48-4D77-A228-E1386E10005B}">
      <dgm:prSet/>
      <dgm:spPr/>
      <dgm:t>
        <a:bodyPr/>
        <a:lstStyle/>
        <a:p>
          <a:endParaRPr lang="zh-CN" altLang="en-US"/>
        </a:p>
      </dgm:t>
    </dgm:pt>
    <dgm:pt modelId="{BB3BE853-2E01-4A04-A280-A2307F6BE90C}">
      <dgm:prSet phldrT="[文本]"/>
      <dgm:spPr/>
      <dgm:t>
        <a:bodyPr/>
        <a:lstStyle/>
        <a:p>
          <a:r>
            <a:rPr lang="zh-CN" altLang="en-US" dirty="0"/>
            <a:t>善于表达</a:t>
          </a:r>
        </a:p>
      </dgm:t>
    </dgm:pt>
    <dgm:pt modelId="{05A4EBA3-7540-4D43-8066-9C4F6840A031}" type="parTrans" cxnId="{3ED2C6A7-E7B2-43CC-86D9-88B67721DE42}">
      <dgm:prSet/>
      <dgm:spPr/>
      <dgm:t>
        <a:bodyPr/>
        <a:lstStyle/>
        <a:p>
          <a:endParaRPr lang="zh-CN" altLang="en-US"/>
        </a:p>
      </dgm:t>
    </dgm:pt>
    <dgm:pt modelId="{3105BE7A-F446-4067-BB65-8FE73A90288F}" type="sibTrans" cxnId="{3ED2C6A7-E7B2-43CC-86D9-88B67721DE42}">
      <dgm:prSet/>
      <dgm:spPr/>
      <dgm:t>
        <a:bodyPr/>
        <a:lstStyle/>
        <a:p>
          <a:endParaRPr lang="zh-CN" altLang="en-US"/>
        </a:p>
      </dgm:t>
    </dgm:pt>
    <dgm:pt modelId="{46469730-1510-450C-8C46-84A5B7828A37}" type="pres">
      <dgm:prSet presAssocID="{82AFC210-022A-44F0-85D3-BF20EDE6993E}" presName="hierChild1" presStyleCnt="0">
        <dgm:presLayoutVars>
          <dgm:orgChart val="1"/>
          <dgm:chPref val="1"/>
          <dgm:dir/>
          <dgm:animOne val="branch"/>
          <dgm:animLvl val="lvl"/>
          <dgm:resizeHandles/>
        </dgm:presLayoutVars>
      </dgm:prSet>
      <dgm:spPr/>
    </dgm:pt>
    <dgm:pt modelId="{2E0754B1-4FC3-41E3-A08B-7603C4413BE7}" type="pres">
      <dgm:prSet presAssocID="{AC165842-1C63-4479-8225-72F395E8F930}" presName="hierRoot1" presStyleCnt="0">
        <dgm:presLayoutVars>
          <dgm:hierBranch val="init"/>
        </dgm:presLayoutVars>
      </dgm:prSet>
      <dgm:spPr/>
    </dgm:pt>
    <dgm:pt modelId="{C8846184-215F-46B5-8D48-CE5DCAF3D2EF}" type="pres">
      <dgm:prSet presAssocID="{AC165842-1C63-4479-8225-72F395E8F930}" presName="rootComposite1" presStyleCnt="0"/>
      <dgm:spPr/>
    </dgm:pt>
    <dgm:pt modelId="{D68C62D5-0FCE-4259-B3AA-4BB7CB727B2D}" type="pres">
      <dgm:prSet presAssocID="{AC165842-1C63-4479-8225-72F395E8F930}" presName="rootText1" presStyleLbl="node0" presStyleIdx="0" presStyleCnt="1">
        <dgm:presLayoutVars>
          <dgm:chPref val="3"/>
        </dgm:presLayoutVars>
      </dgm:prSet>
      <dgm:spPr/>
    </dgm:pt>
    <dgm:pt modelId="{E612F3D9-FCBC-4811-A062-8EB5FDFDFCE7}" type="pres">
      <dgm:prSet presAssocID="{AC165842-1C63-4479-8225-72F395E8F930}" presName="rootConnector1" presStyleLbl="node1" presStyleIdx="0" presStyleCnt="0"/>
      <dgm:spPr/>
    </dgm:pt>
    <dgm:pt modelId="{0A417C63-2EDF-448F-8B61-7FF69DC18A99}" type="pres">
      <dgm:prSet presAssocID="{AC165842-1C63-4479-8225-72F395E8F930}" presName="hierChild2" presStyleCnt="0"/>
      <dgm:spPr/>
    </dgm:pt>
    <dgm:pt modelId="{4CC7A175-EC0E-4F3A-A7C6-69E1DF81607C}" type="pres">
      <dgm:prSet presAssocID="{0AF2CA53-55EE-4AE4-950D-4C6B96432810}" presName="Name64" presStyleLbl="parChTrans1D2" presStyleIdx="0" presStyleCnt="2"/>
      <dgm:spPr/>
    </dgm:pt>
    <dgm:pt modelId="{67507006-8C13-414F-B37A-D38B5BEC3417}" type="pres">
      <dgm:prSet presAssocID="{89859D0D-B0BD-463B-BAB3-7265310BDD1A}" presName="hierRoot2" presStyleCnt="0">
        <dgm:presLayoutVars>
          <dgm:hierBranch val="init"/>
        </dgm:presLayoutVars>
      </dgm:prSet>
      <dgm:spPr/>
    </dgm:pt>
    <dgm:pt modelId="{480AAE27-8715-4DD8-B511-82DC9833259F}" type="pres">
      <dgm:prSet presAssocID="{89859D0D-B0BD-463B-BAB3-7265310BDD1A}" presName="rootComposite" presStyleCnt="0"/>
      <dgm:spPr/>
    </dgm:pt>
    <dgm:pt modelId="{AFFBE78E-4F92-4DBF-A845-0420E598E90C}" type="pres">
      <dgm:prSet presAssocID="{89859D0D-B0BD-463B-BAB3-7265310BDD1A}" presName="rootText" presStyleLbl="node2" presStyleIdx="0" presStyleCnt="2">
        <dgm:presLayoutVars>
          <dgm:chPref val="3"/>
        </dgm:presLayoutVars>
      </dgm:prSet>
      <dgm:spPr/>
    </dgm:pt>
    <dgm:pt modelId="{12AF8731-847F-4F96-B047-4F69D80A0899}" type="pres">
      <dgm:prSet presAssocID="{89859D0D-B0BD-463B-BAB3-7265310BDD1A}" presName="rootConnector" presStyleLbl="node2" presStyleIdx="0" presStyleCnt="2"/>
      <dgm:spPr/>
    </dgm:pt>
    <dgm:pt modelId="{0806D7D7-F051-4CC5-B2FE-EC5FF41FDB92}" type="pres">
      <dgm:prSet presAssocID="{89859D0D-B0BD-463B-BAB3-7265310BDD1A}" presName="hierChild4" presStyleCnt="0"/>
      <dgm:spPr/>
    </dgm:pt>
    <dgm:pt modelId="{6F87018B-36BC-4F6A-951A-B6F792F24699}" type="pres">
      <dgm:prSet presAssocID="{89859D0D-B0BD-463B-BAB3-7265310BDD1A}" presName="hierChild5" presStyleCnt="0"/>
      <dgm:spPr/>
    </dgm:pt>
    <dgm:pt modelId="{7FFD704A-2F29-446E-BD65-EBDA8397F550}" type="pres">
      <dgm:prSet presAssocID="{05A4EBA3-7540-4D43-8066-9C4F6840A031}" presName="Name64" presStyleLbl="parChTrans1D2" presStyleIdx="1" presStyleCnt="2"/>
      <dgm:spPr/>
    </dgm:pt>
    <dgm:pt modelId="{3520068D-36E5-48DE-BC2D-1576CA73CFC3}" type="pres">
      <dgm:prSet presAssocID="{BB3BE853-2E01-4A04-A280-A2307F6BE90C}" presName="hierRoot2" presStyleCnt="0">
        <dgm:presLayoutVars>
          <dgm:hierBranch val="init"/>
        </dgm:presLayoutVars>
      </dgm:prSet>
      <dgm:spPr/>
    </dgm:pt>
    <dgm:pt modelId="{6ADBCE63-9FF1-401A-835A-A2ECE9F63635}" type="pres">
      <dgm:prSet presAssocID="{BB3BE853-2E01-4A04-A280-A2307F6BE90C}" presName="rootComposite" presStyleCnt="0"/>
      <dgm:spPr/>
    </dgm:pt>
    <dgm:pt modelId="{6987844B-75C8-4E80-9E7F-D99EAC59B23B}" type="pres">
      <dgm:prSet presAssocID="{BB3BE853-2E01-4A04-A280-A2307F6BE90C}" presName="rootText" presStyleLbl="node2" presStyleIdx="1" presStyleCnt="2">
        <dgm:presLayoutVars>
          <dgm:chPref val="3"/>
        </dgm:presLayoutVars>
      </dgm:prSet>
      <dgm:spPr/>
    </dgm:pt>
    <dgm:pt modelId="{ECB9924F-0905-43E4-B9BC-A5BDF6D78E63}" type="pres">
      <dgm:prSet presAssocID="{BB3BE853-2E01-4A04-A280-A2307F6BE90C}" presName="rootConnector" presStyleLbl="node2" presStyleIdx="1" presStyleCnt="2"/>
      <dgm:spPr/>
    </dgm:pt>
    <dgm:pt modelId="{2D710849-4E30-4BD9-933A-BAD35BC8ED87}" type="pres">
      <dgm:prSet presAssocID="{BB3BE853-2E01-4A04-A280-A2307F6BE90C}" presName="hierChild4" presStyleCnt="0"/>
      <dgm:spPr/>
    </dgm:pt>
    <dgm:pt modelId="{A9844E04-63D3-4EB4-A39D-216138D1636F}" type="pres">
      <dgm:prSet presAssocID="{BB3BE853-2E01-4A04-A280-A2307F6BE90C}" presName="hierChild5" presStyleCnt="0"/>
      <dgm:spPr/>
    </dgm:pt>
    <dgm:pt modelId="{6F60DD97-0740-4E09-9F83-45CABF1C7FEC}" type="pres">
      <dgm:prSet presAssocID="{AC165842-1C63-4479-8225-72F395E8F930}" presName="hierChild3" presStyleCnt="0"/>
      <dgm:spPr/>
    </dgm:pt>
  </dgm:ptLst>
  <dgm:cxnLst>
    <dgm:cxn modelId="{FC22650A-516B-4D0B-9137-631EDB271DCD}" type="presOf" srcId="{05A4EBA3-7540-4D43-8066-9C4F6840A031}" destId="{7FFD704A-2F29-446E-BD65-EBDA8397F550}" srcOrd="0" destOrd="0" presId="urn:microsoft.com/office/officeart/2009/3/layout/HorizontalOrganizationChart"/>
    <dgm:cxn modelId="{CA1E3B0B-5CAD-4728-8248-466FE81C15DC}" type="presOf" srcId="{0AF2CA53-55EE-4AE4-950D-4C6B96432810}" destId="{4CC7A175-EC0E-4F3A-A7C6-69E1DF81607C}" srcOrd="0" destOrd="0" presId="urn:microsoft.com/office/officeart/2009/3/layout/HorizontalOrganizationChart"/>
    <dgm:cxn modelId="{5E794521-F504-4E2A-9C11-6002814FEE40}" type="presOf" srcId="{AC165842-1C63-4479-8225-72F395E8F930}" destId="{D68C62D5-0FCE-4259-B3AA-4BB7CB727B2D}" srcOrd="0" destOrd="0" presId="urn:microsoft.com/office/officeart/2009/3/layout/HorizontalOrganizationChart"/>
    <dgm:cxn modelId="{D095902A-9A9B-487C-A560-A1BF45FA2466}" type="presOf" srcId="{BB3BE853-2E01-4A04-A280-A2307F6BE90C}" destId="{6987844B-75C8-4E80-9E7F-D99EAC59B23B}" srcOrd="0" destOrd="0" presId="urn:microsoft.com/office/officeart/2009/3/layout/HorizontalOrganizationChart"/>
    <dgm:cxn modelId="{5C877A72-149F-4472-853A-C81A25A4F3CD}" type="presOf" srcId="{BB3BE853-2E01-4A04-A280-A2307F6BE90C}" destId="{ECB9924F-0905-43E4-B9BC-A5BDF6D78E63}" srcOrd="1" destOrd="0" presId="urn:microsoft.com/office/officeart/2009/3/layout/HorizontalOrganizationChart"/>
    <dgm:cxn modelId="{EE4BF383-6392-439E-890B-7C67CC3CEBC2}" srcId="{82AFC210-022A-44F0-85D3-BF20EDE6993E}" destId="{AC165842-1C63-4479-8225-72F395E8F930}" srcOrd="0" destOrd="0" parTransId="{6B83ED8D-7622-4968-BB4B-A259D070E0A2}" sibTransId="{10E5298D-33AC-404E-8A7C-014C16ED8CBB}"/>
    <dgm:cxn modelId="{3ED2C6A7-E7B2-43CC-86D9-88B67721DE42}" srcId="{AC165842-1C63-4479-8225-72F395E8F930}" destId="{BB3BE853-2E01-4A04-A280-A2307F6BE90C}" srcOrd="1" destOrd="0" parTransId="{05A4EBA3-7540-4D43-8066-9C4F6840A031}" sibTransId="{3105BE7A-F446-4067-BB65-8FE73A90288F}"/>
    <dgm:cxn modelId="{B33768B8-F485-444B-B5CB-18EE9A4622EE}" type="presOf" srcId="{89859D0D-B0BD-463B-BAB3-7265310BDD1A}" destId="{12AF8731-847F-4F96-B047-4F69D80A0899}" srcOrd="1" destOrd="0" presId="urn:microsoft.com/office/officeart/2009/3/layout/HorizontalOrganizationChart"/>
    <dgm:cxn modelId="{E126E7C1-2BB7-40A8-BBA8-E63F37F50D05}" type="presOf" srcId="{82AFC210-022A-44F0-85D3-BF20EDE6993E}" destId="{46469730-1510-450C-8C46-84A5B7828A37}" srcOrd="0" destOrd="0" presId="urn:microsoft.com/office/officeart/2009/3/layout/HorizontalOrganizationChart"/>
    <dgm:cxn modelId="{076A70D3-89DF-4662-A8A5-7FB6806493EF}" type="presOf" srcId="{89859D0D-B0BD-463B-BAB3-7265310BDD1A}" destId="{AFFBE78E-4F92-4DBF-A845-0420E598E90C}" srcOrd="0" destOrd="0" presId="urn:microsoft.com/office/officeart/2009/3/layout/HorizontalOrganizationChart"/>
    <dgm:cxn modelId="{9ECC56E1-4C48-4D77-A228-E1386E10005B}" srcId="{AC165842-1C63-4479-8225-72F395E8F930}" destId="{89859D0D-B0BD-463B-BAB3-7265310BDD1A}" srcOrd="0" destOrd="0" parTransId="{0AF2CA53-55EE-4AE4-950D-4C6B96432810}" sibTransId="{CCB0CCF1-EBBB-4ED3-AC81-136F10F57DE1}"/>
    <dgm:cxn modelId="{45BD19F0-4105-4E1E-B5D3-CEC099E29B14}" type="presOf" srcId="{AC165842-1C63-4479-8225-72F395E8F930}" destId="{E612F3D9-FCBC-4811-A062-8EB5FDFDFCE7}" srcOrd="1" destOrd="0" presId="urn:microsoft.com/office/officeart/2009/3/layout/HorizontalOrganizationChart"/>
    <dgm:cxn modelId="{7EA2DDC5-4C4D-4BFF-8B77-CB308C2D06B9}" type="presParOf" srcId="{46469730-1510-450C-8C46-84A5B7828A37}" destId="{2E0754B1-4FC3-41E3-A08B-7603C4413BE7}" srcOrd="0" destOrd="0" presId="urn:microsoft.com/office/officeart/2009/3/layout/HorizontalOrganizationChart"/>
    <dgm:cxn modelId="{B33F33C1-0017-48E2-BEF1-05E3F6034115}" type="presParOf" srcId="{2E0754B1-4FC3-41E3-A08B-7603C4413BE7}" destId="{C8846184-215F-46B5-8D48-CE5DCAF3D2EF}" srcOrd="0" destOrd="0" presId="urn:microsoft.com/office/officeart/2009/3/layout/HorizontalOrganizationChart"/>
    <dgm:cxn modelId="{73129F3B-F352-41B5-B6BD-8A386824332B}" type="presParOf" srcId="{C8846184-215F-46B5-8D48-CE5DCAF3D2EF}" destId="{D68C62D5-0FCE-4259-B3AA-4BB7CB727B2D}" srcOrd="0" destOrd="0" presId="urn:microsoft.com/office/officeart/2009/3/layout/HorizontalOrganizationChart"/>
    <dgm:cxn modelId="{9BB3896E-FF39-4F28-AC1B-4851D83B21C5}" type="presParOf" srcId="{C8846184-215F-46B5-8D48-CE5DCAF3D2EF}" destId="{E612F3D9-FCBC-4811-A062-8EB5FDFDFCE7}" srcOrd="1" destOrd="0" presId="urn:microsoft.com/office/officeart/2009/3/layout/HorizontalOrganizationChart"/>
    <dgm:cxn modelId="{FDC0DFF7-5CBC-43E9-9603-BE6EE974F8CC}" type="presParOf" srcId="{2E0754B1-4FC3-41E3-A08B-7603C4413BE7}" destId="{0A417C63-2EDF-448F-8B61-7FF69DC18A99}" srcOrd="1" destOrd="0" presId="urn:microsoft.com/office/officeart/2009/3/layout/HorizontalOrganizationChart"/>
    <dgm:cxn modelId="{F9C1DBD4-3982-4BA2-BD3B-BF83D0378FB3}" type="presParOf" srcId="{0A417C63-2EDF-448F-8B61-7FF69DC18A99}" destId="{4CC7A175-EC0E-4F3A-A7C6-69E1DF81607C}" srcOrd="0" destOrd="0" presId="urn:microsoft.com/office/officeart/2009/3/layout/HorizontalOrganizationChart"/>
    <dgm:cxn modelId="{AC94DBD6-5B47-4413-B75A-28EE2C76F179}" type="presParOf" srcId="{0A417C63-2EDF-448F-8B61-7FF69DC18A99}" destId="{67507006-8C13-414F-B37A-D38B5BEC3417}" srcOrd="1" destOrd="0" presId="urn:microsoft.com/office/officeart/2009/3/layout/HorizontalOrganizationChart"/>
    <dgm:cxn modelId="{AD76B4BC-14C1-47BE-A052-7E938D302932}" type="presParOf" srcId="{67507006-8C13-414F-B37A-D38B5BEC3417}" destId="{480AAE27-8715-4DD8-B511-82DC9833259F}" srcOrd="0" destOrd="0" presId="urn:microsoft.com/office/officeart/2009/3/layout/HorizontalOrganizationChart"/>
    <dgm:cxn modelId="{42DF184F-3700-4B41-AABC-536AA4D4CC62}" type="presParOf" srcId="{480AAE27-8715-4DD8-B511-82DC9833259F}" destId="{AFFBE78E-4F92-4DBF-A845-0420E598E90C}" srcOrd="0" destOrd="0" presId="urn:microsoft.com/office/officeart/2009/3/layout/HorizontalOrganizationChart"/>
    <dgm:cxn modelId="{CD383AB9-2217-4FA3-9FE1-1F0706EDB8F5}" type="presParOf" srcId="{480AAE27-8715-4DD8-B511-82DC9833259F}" destId="{12AF8731-847F-4F96-B047-4F69D80A0899}" srcOrd="1" destOrd="0" presId="urn:microsoft.com/office/officeart/2009/3/layout/HorizontalOrganizationChart"/>
    <dgm:cxn modelId="{4F7ECE69-0B76-46BD-A0A9-E344B432B450}" type="presParOf" srcId="{67507006-8C13-414F-B37A-D38B5BEC3417}" destId="{0806D7D7-F051-4CC5-B2FE-EC5FF41FDB92}" srcOrd="1" destOrd="0" presId="urn:microsoft.com/office/officeart/2009/3/layout/HorizontalOrganizationChart"/>
    <dgm:cxn modelId="{3D5477B4-5FAF-4EEC-A8AE-C437AAB2F9AC}" type="presParOf" srcId="{67507006-8C13-414F-B37A-D38B5BEC3417}" destId="{6F87018B-36BC-4F6A-951A-B6F792F24699}" srcOrd="2" destOrd="0" presId="urn:microsoft.com/office/officeart/2009/3/layout/HorizontalOrganizationChart"/>
    <dgm:cxn modelId="{D22387B4-A711-4ED8-B262-8F924425E664}" type="presParOf" srcId="{0A417C63-2EDF-448F-8B61-7FF69DC18A99}" destId="{7FFD704A-2F29-446E-BD65-EBDA8397F550}" srcOrd="2" destOrd="0" presId="urn:microsoft.com/office/officeart/2009/3/layout/HorizontalOrganizationChart"/>
    <dgm:cxn modelId="{E4A43BC8-03E9-4403-A1B3-DCBDC3C75605}" type="presParOf" srcId="{0A417C63-2EDF-448F-8B61-7FF69DC18A99}" destId="{3520068D-36E5-48DE-BC2D-1576CA73CFC3}" srcOrd="3" destOrd="0" presId="urn:microsoft.com/office/officeart/2009/3/layout/HorizontalOrganizationChart"/>
    <dgm:cxn modelId="{603682E1-0BEE-4738-8735-B3C05DDCB16E}" type="presParOf" srcId="{3520068D-36E5-48DE-BC2D-1576CA73CFC3}" destId="{6ADBCE63-9FF1-401A-835A-A2ECE9F63635}" srcOrd="0" destOrd="0" presId="urn:microsoft.com/office/officeart/2009/3/layout/HorizontalOrganizationChart"/>
    <dgm:cxn modelId="{43238384-1B04-4281-8CB2-C33CCE9434DB}" type="presParOf" srcId="{6ADBCE63-9FF1-401A-835A-A2ECE9F63635}" destId="{6987844B-75C8-4E80-9E7F-D99EAC59B23B}" srcOrd="0" destOrd="0" presId="urn:microsoft.com/office/officeart/2009/3/layout/HorizontalOrganizationChart"/>
    <dgm:cxn modelId="{4B94B0BB-937E-46AF-B128-7EF3B1895500}" type="presParOf" srcId="{6ADBCE63-9FF1-401A-835A-A2ECE9F63635}" destId="{ECB9924F-0905-43E4-B9BC-A5BDF6D78E63}" srcOrd="1" destOrd="0" presId="urn:microsoft.com/office/officeart/2009/3/layout/HorizontalOrganizationChart"/>
    <dgm:cxn modelId="{AFE2C66F-B0BF-4E55-8A13-ECBF308122D4}" type="presParOf" srcId="{3520068D-36E5-48DE-BC2D-1576CA73CFC3}" destId="{2D710849-4E30-4BD9-933A-BAD35BC8ED87}" srcOrd="1" destOrd="0" presId="urn:microsoft.com/office/officeart/2009/3/layout/HorizontalOrganizationChart"/>
    <dgm:cxn modelId="{695DB9B3-912D-4AE3-81AE-FB1A21C1F4DA}" type="presParOf" srcId="{3520068D-36E5-48DE-BC2D-1576CA73CFC3}" destId="{A9844E04-63D3-4EB4-A39D-216138D1636F}" srcOrd="2" destOrd="0" presId="urn:microsoft.com/office/officeart/2009/3/layout/HorizontalOrganizationChart"/>
    <dgm:cxn modelId="{82269C32-B7E4-4D84-8C35-9DAA85905891}" type="presParOf" srcId="{2E0754B1-4FC3-41E3-A08B-7603C4413BE7}" destId="{6F60DD97-0740-4E09-9F83-45CABF1C7FEC}" srcOrd="2" destOrd="0" presId="urn:microsoft.com/office/officeart/2009/3/layout/HorizontalOrganizationChar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Microsoft YaHei" panose="020B0503020204020204" pitchFamily="34" charset="-122"/>
              <a:ea typeface="Microsoft YaHei" panose="020B0503020204020204" pitchFamily="34" charset="-122"/>
            </a:rPr>
            <a:t>多总结</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altLang="zh-CN" sz="1600" kern="1200" dirty="0"/>
            <a:t>CSDN </a:t>
          </a:r>
          <a:r>
            <a:rPr lang="zh-CN" altLang="en-US" sz="1600" kern="1200" dirty="0"/>
            <a:t>博客园</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OneNote</a:t>
          </a:r>
          <a:endParaRPr lang="zh-CN" altLang="en-US" sz="1600" kern="1200" dirty="0"/>
        </a:p>
      </dsp:txBody>
      <dsp:txXfrm>
        <a:off x="1476744" y="979373"/>
        <a:ext cx="1229519" cy="375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多练</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写代码</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自学写代码</a:t>
          </a:r>
        </a:p>
      </dsp:txBody>
      <dsp:txXfrm>
        <a:off x="1476744" y="979373"/>
        <a:ext cx="1229519" cy="375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D704A-2F29-446E-BD65-EBDA8397F550}">
      <dsp:nvSpPr>
        <dsp:cNvPr id="0" name=""/>
        <dsp:cNvSpPr/>
      </dsp:nvSpPr>
      <dsp:spPr>
        <a:xfrm>
          <a:off x="1230841" y="902528"/>
          <a:ext cx="245903" cy="264346"/>
        </a:xfrm>
        <a:custGeom>
          <a:avLst/>
          <a:gdLst/>
          <a:ahLst/>
          <a:cxnLst/>
          <a:rect l="0" t="0" r="0" b="0"/>
          <a:pathLst>
            <a:path>
              <a:moveTo>
                <a:pt x="0" y="0"/>
              </a:moveTo>
              <a:lnTo>
                <a:pt x="122951" y="0"/>
              </a:lnTo>
              <a:lnTo>
                <a:pt x="122951" y="264346"/>
              </a:lnTo>
              <a:lnTo>
                <a:pt x="245903" y="26434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C7A175-EC0E-4F3A-A7C6-69E1DF81607C}">
      <dsp:nvSpPr>
        <dsp:cNvPr id="0" name=""/>
        <dsp:cNvSpPr/>
      </dsp:nvSpPr>
      <dsp:spPr>
        <a:xfrm>
          <a:off x="1230841" y="638181"/>
          <a:ext cx="245903" cy="264346"/>
        </a:xfrm>
        <a:custGeom>
          <a:avLst/>
          <a:gdLst/>
          <a:ahLst/>
          <a:cxnLst/>
          <a:rect l="0" t="0" r="0" b="0"/>
          <a:pathLst>
            <a:path>
              <a:moveTo>
                <a:pt x="0" y="264346"/>
              </a:moveTo>
              <a:lnTo>
                <a:pt x="122951" y="264346"/>
              </a:lnTo>
              <a:lnTo>
                <a:pt x="122951" y="0"/>
              </a:lnTo>
              <a:lnTo>
                <a:pt x="245903"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8C62D5-0FCE-4259-B3AA-4BB7CB727B2D}">
      <dsp:nvSpPr>
        <dsp:cNvPr id="0" name=""/>
        <dsp:cNvSpPr/>
      </dsp:nvSpPr>
      <dsp:spPr>
        <a:xfrm>
          <a:off x="1322" y="715026"/>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多分享</a:t>
          </a:r>
        </a:p>
      </dsp:txBody>
      <dsp:txXfrm>
        <a:off x="1322" y="715026"/>
        <a:ext cx="1229519" cy="375003"/>
      </dsp:txXfrm>
    </dsp:sp>
    <dsp:sp modelId="{AFFBE78E-4F92-4DBF-A845-0420E598E90C}">
      <dsp:nvSpPr>
        <dsp:cNvPr id="0" name=""/>
        <dsp:cNvSpPr/>
      </dsp:nvSpPr>
      <dsp:spPr>
        <a:xfrm>
          <a:off x="1476744" y="450680"/>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帮助同学</a:t>
          </a:r>
        </a:p>
      </dsp:txBody>
      <dsp:txXfrm>
        <a:off x="1476744" y="450680"/>
        <a:ext cx="1229519" cy="375003"/>
      </dsp:txXfrm>
    </dsp:sp>
    <dsp:sp modelId="{6987844B-75C8-4E80-9E7F-D99EAC59B23B}">
      <dsp:nvSpPr>
        <dsp:cNvPr id="0" name=""/>
        <dsp:cNvSpPr/>
      </dsp:nvSpPr>
      <dsp:spPr>
        <a:xfrm>
          <a:off x="1476744" y="979373"/>
          <a:ext cx="1229519" cy="375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善于表达</a:t>
          </a:r>
        </a:p>
      </dsp:txBody>
      <dsp:txXfrm>
        <a:off x="1476744" y="979373"/>
        <a:ext cx="1229519" cy="37500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65DD71D7-55AC-46BD-81B3-09AB2F9EFBD8}" type="datetimeFigureOut">
              <a:rPr lang="en-US" altLang="zh-CN" smtClean="0">
                <a:ea typeface="Microsoft YaHei UI" panose="020B0503020204020204" pitchFamily="34" charset="-122"/>
              </a:rPr>
              <a:pPr/>
              <a:t>6/6/2017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2840BD58-3BFF-4EAF-BB8B-AC67FE801E47}" type="slidenum">
              <a:rPr lang="zh-CN" smtClean="0">
                <a:ea typeface="Microsoft YaHei UI" panose="020B0503020204020204" pitchFamily="34" charset="-122"/>
              </a:rPr>
              <a:p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1F89424F-BB59-4F4E-9822-4CA3E770FFD2}" type="datetimeFigureOut">
              <a:rPr lang="en-US" altLang="zh-CN" smtClean="0"/>
              <a:pPr/>
              <a:t>6/6/2017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68322CDD-9D6C-4F63-9EC2-648226624108}" type="slidenum">
              <a:rPr lang="en-US" altLang="zh-CN" smtClean="0"/>
              <a:pPr/>
              <a:t>‹#›</a:t>
            </a:fld>
            <a:endParaRPr lang="en-US" altLang="zh-CN" dirty="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2</a:t>
            </a:fld>
            <a:endParaRPr lang="en-US" altLang="zh-CN" dirty="0"/>
          </a:p>
        </p:txBody>
      </p:sp>
    </p:spTree>
    <p:extLst>
      <p:ext uri="{BB962C8B-B14F-4D97-AF65-F5344CB8AC3E}">
        <p14:creationId xmlns:p14="http://schemas.microsoft.com/office/powerpoint/2010/main" val="3174957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11</a:t>
            </a:fld>
            <a:endParaRPr lang="en-US" altLang="zh-CN" dirty="0"/>
          </a:p>
        </p:txBody>
      </p:sp>
    </p:spTree>
    <p:extLst>
      <p:ext uri="{BB962C8B-B14F-4D97-AF65-F5344CB8AC3E}">
        <p14:creationId xmlns:p14="http://schemas.microsoft.com/office/powerpoint/2010/main" val="214084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12</a:t>
            </a:fld>
            <a:endParaRPr lang="en-US" altLang="zh-CN" dirty="0"/>
          </a:p>
        </p:txBody>
      </p:sp>
    </p:spTree>
    <p:extLst>
      <p:ext uri="{BB962C8B-B14F-4D97-AF65-F5344CB8AC3E}">
        <p14:creationId xmlns:p14="http://schemas.microsoft.com/office/powerpoint/2010/main" val="84960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3</a:t>
            </a:fld>
            <a:endParaRPr lang="en-US" altLang="zh-CN" dirty="0"/>
          </a:p>
        </p:txBody>
      </p:sp>
    </p:spTree>
    <p:extLst>
      <p:ext uri="{BB962C8B-B14F-4D97-AF65-F5344CB8AC3E}">
        <p14:creationId xmlns:p14="http://schemas.microsoft.com/office/powerpoint/2010/main" val="187744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4</a:t>
            </a:fld>
            <a:endParaRPr lang="en-US" altLang="zh-CN" dirty="0"/>
          </a:p>
        </p:txBody>
      </p:sp>
    </p:spTree>
    <p:extLst>
      <p:ext uri="{BB962C8B-B14F-4D97-AF65-F5344CB8AC3E}">
        <p14:creationId xmlns:p14="http://schemas.microsoft.com/office/powerpoint/2010/main" val="379422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5</a:t>
            </a:fld>
            <a:endParaRPr lang="en-US" altLang="zh-CN" dirty="0"/>
          </a:p>
        </p:txBody>
      </p:sp>
    </p:spTree>
    <p:extLst>
      <p:ext uri="{BB962C8B-B14F-4D97-AF65-F5344CB8AC3E}">
        <p14:creationId xmlns:p14="http://schemas.microsoft.com/office/powerpoint/2010/main" val="852796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6</a:t>
            </a:fld>
            <a:endParaRPr lang="en-US" altLang="zh-CN" dirty="0"/>
          </a:p>
        </p:txBody>
      </p:sp>
    </p:spTree>
    <p:extLst>
      <p:ext uri="{BB962C8B-B14F-4D97-AF65-F5344CB8AC3E}">
        <p14:creationId xmlns:p14="http://schemas.microsoft.com/office/powerpoint/2010/main" val="222276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7</a:t>
            </a:fld>
            <a:endParaRPr lang="en-US" altLang="zh-CN" dirty="0"/>
          </a:p>
        </p:txBody>
      </p:sp>
    </p:spTree>
    <p:extLst>
      <p:ext uri="{BB962C8B-B14F-4D97-AF65-F5344CB8AC3E}">
        <p14:creationId xmlns:p14="http://schemas.microsoft.com/office/powerpoint/2010/main" val="32879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8</a:t>
            </a:fld>
            <a:endParaRPr lang="en-US" altLang="zh-CN" dirty="0"/>
          </a:p>
        </p:txBody>
      </p:sp>
    </p:spTree>
    <p:extLst>
      <p:ext uri="{BB962C8B-B14F-4D97-AF65-F5344CB8AC3E}">
        <p14:creationId xmlns:p14="http://schemas.microsoft.com/office/powerpoint/2010/main" val="212440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9</a:t>
            </a:fld>
            <a:endParaRPr lang="en-US" altLang="zh-CN" dirty="0"/>
          </a:p>
        </p:txBody>
      </p:sp>
    </p:spTree>
    <p:extLst>
      <p:ext uri="{BB962C8B-B14F-4D97-AF65-F5344CB8AC3E}">
        <p14:creationId xmlns:p14="http://schemas.microsoft.com/office/powerpoint/2010/main" val="265885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322CDD-9D6C-4F63-9EC2-648226624108}" type="slidenum">
              <a:rPr lang="en-US" altLang="zh-CN" smtClean="0"/>
              <a:pPr/>
              <a:t>10</a:t>
            </a:fld>
            <a:endParaRPr lang="en-US" altLang="zh-CN" dirty="0"/>
          </a:p>
        </p:txBody>
      </p:sp>
    </p:spTree>
    <p:extLst>
      <p:ext uri="{BB962C8B-B14F-4D97-AF65-F5344CB8AC3E}">
        <p14:creationId xmlns:p14="http://schemas.microsoft.com/office/powerpoint/2010/main" val="4136625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7" name="标题 1"/>
          <p:cNvSpPr>
            <a:spLocks noGrp="1"/>
          </p:cNvSpPr>
          <p:nvPr userDrawn="1">
            <p:ph type="ctrTitle"/>
          </p:nvPr>
        </p:nvSpPr>
        <p:spPr>
          <a:xfrm>
            <a:off x="1123952" y="2914653"/>
            <a:ext cx="6848475" cy="657215"/>
          </a:xfrm>
        </p:spPr>
        <p:txBody>
          <a:bodyPr>
            <a:normAutofit/>
          </a:bodyPr>
          <a:lstStyle/>
          <a:p>
            <a:pPr algn="l"/>
            <a:endParaRPr lang="zh-CN" sz="4000" b="0" dirty="0">
              <a:solidFill>
                <a:schemeClr val="tx1">
                  <a:lumMod val="65000"/>
                  <a:lumOff val="35000"/>
                </a:schemeClr>
              </a:solidFill>
            </a:endParaRPr>
          </a:p>
        </p:txBody>
      </p:sp>
      <p:sp>
        <p:nvSpPr>
          <p:cNvPr id="8" name="副标题 3"/>
          <p:cNvSpPr>
            <a:spLocks noGrp="1"/>
          </p:cNvSpPr>
          <p:nvPr userDrawn="1">
            <p:ph type="subTitle" idx="1"/>
          </p:nvPr>
        </p:nvSpPr>
        <p:spPr>
          <a:xfrm>
            <a:off x="1066800" y="4431949"/>
            <a:ext cx="10058400" cy="365760"/>
          </a:xfrm>
        </p:spPr>
        <p:txBody>
          <a:bodyPr/>
          <a:lstStyle/>
          <a:p>
            <a:endParaRPr lang="zh-CN" altLang="en-US" dirty="0">
              <a:solidFill>
                <a:schemeClr val="bg1">
                  <a:lumMod val="50000"/>
                </a:schemeClr>
              </a:solidFill>
            </a:endParaRPr>
          </a:p>
        </p:txBody>
      </p:sp>
      <p:pic>
        <p:nvPicPr>
          <p:cNvPr id="9" name="Picture 3" descr="C:\Users\doalp_000\Desktop\3.png"/>
          <p:cNvPicPr>
            <a:picLocks noChangeAspect="1" noChangeArrowheads="1"/>
          </p:cNvPicPr>
          <p:nvPr userDrawn="1"/>
        </p:nvPicPr>
        <p:blipFill>
          <a:blip r:embed="rId2" cstate="print"/>
          <a:srcRect/>
          <a:stretch>
            <a:fillRect/>
          </a:stretch>
        </p:blipFill>
        <p:spPr bwMode="auto">
          <a:xfrm>
            <a:off x="8439148" y="2995603"/>
            <a:ext cx="1724025" cy="504825"/>
          </a:xfrm>
          <a:prstGeom prst="rect">
            <a:avLst/>
          </a:prstGeom>
          <a:noFill/>
        </p:spPr>
      </p:pic>
      <p:cxnSp>
        <p:nvCxnSpPr>
          <p:cNvPr id="11" name="直接连接符 10"/>
          <p:cNvCxnSpPr/>
          <p:nvPr userDrawn="1"/>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00" y="382230"/>
            <a:ext cx="1371600" cy="5561369"/>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400" y="382230"/>
            <a:ext cx="7863840" cy="55613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a:xfrm>
            <a:off x="8556170" y="6419462"/>
            <a:ext cx="1351383" cy="238902"/>
          </a:xfrm>
          <a:prstGeom prst="rect">
            <a:avLst/>
          </a:prstGeom>
        </p:spPr>
        <p:txBody>
          <a:bodyPr/>
          <a:lstStyle/>
          <a:p>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dirty="0"/>
          </a:p>
        </p:txBody>
      </p:sp>
      <p:sp>
        <p:nvSpPr>
          <p:cNvPr id="3" name="内容占位符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rPr/>
              <a:pPr/>
              <a:t>‹#›</a:t>
            </a:fld>
            <a:endParaRPr lang="zh-CN"/>
          </a:p>
        </p:txBody>
      </p:sp>
      <p:cxnSp>
        <p:nvCxnSpPr>
          <p:cNvPr id="8" name="直接连接符 7"/>
          <p:cNvCxnSpPr/>
          <p:nvPr userDrawn="1"/>
        </p:nvCxnSpPr>
        <p:spPr>
          <a:xfrm>
            <a:off x="1420838" y="1631852"/>
            <a:ext cx="6991643"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65829"/>
            <a:ext cx="5943600" cy="4114800"/>
          </a:xfrm>
        </p:spPr>
        <p:txBody>
          <a:bodyPr anchor="b">
            <a:normAutofit/>
          </a:bodyPr>
          <a:lstStyle>
            <a:lvl1pPr latinLnBrk="0">
              <a:lnSpc>
                <a:spcPct val="100000"/>
              </a:lnSpc>
              <a:defRPr lang="zh-CN" sz="5400">
                <a:effectLst>
                  <a:outerShdw blurRad="38100" dist="25400" dir="18900000" algn="bl" rotWithShape="0">
                    <a:schemeClr val="bg1">
                      <a:alpha val="80000"/>
                    </a:schemeClr>
                  </a:outerShdw>
                </a:effectLst>
              </a:defRPr>
            </a:lvl1pPr>
          </a:lstStyle>
          <a:p>
            <a:r>
              <a:rPr lang="zh-CN" altLang="en-US" dirty="0"/>
              <a:t>单击此处编辑母版标题样式</a:t>
            </a:r>
            <a:endParaRPr lang="zh-CN" dirty="0"/>
          </a:p>
        </p:txBody>
      </p:sp>
      <p:sp>
        <p:nvSpPr>
          <p:cNvPr id="3" name="文本占位符 2"/>
          <p:cNvSpPr>
            <a:spLocks noGrp="1"/>
          </p:cNvSpPr>
          <p:nvPr>
            <p:ph type="body" idx="1"/>
          </p:nvPr>
        </p:nvSpPr>
        <p:spPr>
          <a:xfrm>
            <a:off x="1066801" y="5682343"/>
            <a:ext cx="5943600" cy="410547"/>
          </a:xfrm>
        </p:spPr>
        <p:txBody>
          <a:bodyPr>
            <a:normAutofit/>
          </a:bodyPr>
          <a:lstStyle>
            <a:lvl1pPr marL="0" indent="0" latinLnBrk="0">
              <a:spcBef>
                <a:spcPts val="0"/>
              </a:spcBef>
              <a:buNone/>
              <a:defRPr lang="zh-CN" sz="2200" b="1" cap="all" baseline="0">
                <a:solidFill>
                  <a:schemeClr val="tx1">
                    <a:lumMod val="65000"/>
                    <a:lumOff val="35000"/>
                  </a:schemeClr>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dirty="0"/>
              <a:t>单击此处编辑母版文本样式</a:t>
            </a:r>
          </a:p>
        </p:txBody>
      </p:sp>
      <p:sp>
        <p:nvSpPr>
          <p:cNvPr id="11" name="矩形 10"/>
          <p:cNvSpPr/>
          <p:nvPr userDrawn="1"/>
        </p:nvSpPr>
        <p:spPr>
          <a:xfrm>
            <a:off x="7847764" y="0"/>
            <a:ext cx="54864" cy="6858000"/>
          </a:xfrm>
          <a:prstGeom prst="rect">
            <a:avLst/>
          </a:prstGeom>
          <a:solidFill>
            <a:srgbClr val="1962AC"/>
          </a:solidFill>
          <a:ln>
            <a:noFill/>
          </a:ln>
          <a:effectLst>
            <a:innerShdw blurRad="25400" dist="12700" dir="10800000">
              <a:schemeClr val="bg1">
                <a:lumMod val="6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172199" y="1825625"/>
            <a:ext cx="4724400" cy="4117975"/>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文本占位符 2"/>
          <p:cNvSpPr>
            <a:spLocks noGrp="1"/>
          </p:cNvSpPr>
          <p:nvPr>
            <p:ph type="body" idx="1"/>
          </p:nvPr>
        </p:nvSpPr>
        <p:spPr>
          <a:xfrm>
            <a:off x="1295400"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1295400"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167628" y="1828800"/>
            <a:ext cx="4727448" cy="641350"/>
          </a:xfrm>
        </p:spPr>
        <p:txBody>
          <a:bodyPr anchor="ctr">
            <a:normAutofit/>
          </a:bodyPr>
          <a:lstStyle>
            <a:lvl1pPr marL="0" indent="0" latinLnBrk="0">
              <a:spcBef>
                <a:spcPts val="0"/>
              </a:spcBef>
              <a:buNone/>
              <a:defRPr lang="zh-CN" sz="2000" b="1"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6169152" y="2470151"/>
            <a:ext cx="4727448" cy="347345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7" name="日期占位符 6"/>
          <p:cNvSpPr>
            <a:spLocks noGrp="1"/>
          </p:cNvSpPr>
          <p:nvPr>
            <p:ph type="dt" sz="half" idx="10"/>
          </p:nvPr>
        </p:nvSpPr>
        <p:spPr>
          <a:xfrm>
            <a:off x="8556170" y="6419462"/>
            <a:ext cx="1351383" cy="238902"/>
          </a:xfrm>
          <a:prstGeom prst="rect">
            <a:avLst/>
          </a:prstGeom>
        </p:spPr>
        <p:txBody>
          <a:bodyPr/>
          <a:lstStyle/>
          <a:p>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a:xfrm>
            <a:off x="8556170" y="6419462"/>
            <a:ext cx="1351383" cy="238902"/>
          </a:xfrm>
          <a:prstGeom prst="rect">
            <a:avLst/>
          </a:prstGeom>
        </p:spPr>
        <p:txBody>
          <a:bodyPr/>
          <a:lstStyle/>
          <a:p>
            <a:endParaRPr lang="zh-CN" dirty="0"/>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556170" y="6419462"/>
            <a:ext cx="1351383" cy="238902"/>
          </a:xfrm>
          <a:prstGeom prst="rect">
            <a:avLst/>
          </a:prstGeom>
        </p:spPr>
        <p:txBody>
          <a:bodyPr/>
          <a:lstStyle/>
          <a:p>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spTree>
      <p:nvGrpSpPr>
        <p:cNvPr id="1" name=""/>
        <p:cNvGrpSpPr/>
        <p:nvPr/>
      </p:nvGrpSpPr>
      <p:grpSpPr>
        <a:xfrm>
          <a:off x="0" y="0"/>
          <a:ext cx="0" cy="0"/>
          <a:chOff x="0" y="0"/>
          <a:chExt cx="0" cy="0"/>
        </a:xfrm>
      </p:grpSpPr>
      <p:sp>
        <p:nvSpPr>
          <p:cNvPr id="10" name="矩形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11" name="矩形 10"/>
          <p:cNvSpPr/>
          <p:nvPr userDrawn="1"/>
        </p:nvSpPr>
        <p:spPr>
          <a:xfrm>
            <a:off x="7707084"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1" y="2514600"/>
            <a:ext cx="3474720" cy="1600200"/>
          </a:xfrm>
        </p:spPr>
        <p:txBody>
          <a:bodyPr anchor="b"/>
          <a:lstStyle>
            <a:lvl1pPr latinLnBrk="0">
              <a:defRPr lang="zh-CN" sz="3200"/>
            </a:lvl1pPr>
          </a:lstStyle>
          <a:p>
            <a:r>
              <a:rPr lang="zh-CN" altLang="en-US"/>
              <a:t>单击此处编辑母版标题样式</a:t>
            </a:r>
            <a:endParaRPr lang="zh-CN" dirty="0"/>
          </a:p>
        </p:txBody>
      </p:sp>
      <p:sp>
        <p:nvSpPr>
          <p:cNvPr id="3" name="内容占位符 2"/>
          <p:cNvSpPr>
            <a:spLocks noGrp="1"/>
          </p:cNvSpPr>
          <p:nvPr>
            <p:ph idx="1"/>
          </p:nvPr>
        </p:nvSpPr>
        <p:spPr>
          <a:xfrm>
            <a:off x="790302" y="685800"/>
            <a:ext cx="612648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8229600" y="4343400"/>
            <a:ext cx="3474720" cy="1188720"/>
          </a:xfrm>
        </p:spPr>
        <p:txBody>
          <a:bodyPr>
            <a:normAutofit/>
          </a:bodyPr>
          <a:lstStyle>
            <a:lvl1pPr marL="0" indent="0" latinLnBrk="0">
              <a:spcBef>
                <a:spcPts val="800"/>
              </a:spcBef>
              <a:buNone/>
              <a:defRPr lang="zh-CN" sz="1800">
                <a:solidFill>
                  <a:schemeClr val="tx1">
                    <a:lumMod val="65000"/>
                    <a:lumOff val="35000"/>
                  </a:schemeClr>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p>
        </p:txBody>
      </p:sp>
      <p:sp>
        <p:nvSpPr>
          <p:cNvPr id="5" name="日期占位符 4"/>
          <p:cNvSpPr>
            <a:spLocks noGrp="1"/>
          </p:cNvSpPr>
          <p:nvPr>
            <p:ph type="dt" sz="half" idx="10"/>
          </p:nvPr>
        </p:nvSpPr>
        <p:spPr>
          <a:xfrm>
            <a:off x="8556170" y="6419462"/>
            <a:ext cx="1351383" cy="238902"/>
          </a:xfrm>
          <a:prstGeom prst="rect">
            <a:avLst/>
          </a:prstGeom>
        </p:spPr>
        <p:txBody>
          <a:bodyPr/>
          <a:lstStyle/>
          <a:p>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rPr/>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题注">
    <p:spTree>
      <p:nvGrpSpPr>
        <p:cNvPr id="1" name=""/>
        <p:cNvGrpSpPr/>
        <p:nvPr/>
      </p:nvGrpSpPr>
      <p:grpSpPr>
        <a:xfrm>
          <a:off x="0" y="0"/>
          <a:ext cx="0" cy="0"/>
          <a:chOff x="0" y="0"/>
          <a:chExt cx="0" cy="0"/>
        </a:xfrm>
      </p:grpSpPr>
      <p:sp>
        <p:nvSpPr>
          <p:cNvPr id="10" name="矩形 9"/>
          <p:cNvSpPr/>
          <p:nvPr/>
        </p:nvSpPr>
        <p:spPr>
          <a:xfrm>
            <a:off x="7721152" y="0"/>
            <a:ext cx="54864" cy="6858000"/>
          </a:xfrm>
          <a:prstGeom prst="rect">
            <a:avLst/>
          </a:prstGeom>
          <a:solidFill>
            <a:srgbClr val="1962AC"/>
          </a:solidFill>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8229600" y="2162900"/>
            <a:ext cx="3474720" cy="1600200"/>
          </a:xfrm>
        </p:spPr>
        <p:txBody>
          <a:bodyPr anchor="b"/>
          <a:lstStyle>
            <a:lvl1pPr latinLnBrk="0">
              <a:defRPr lang="zh-CN" sz="3200"/>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8229600" y="3991700"/>
            <a:ext cx="3474720" cy="1188720"/>
          </a:xfrm>
        </p:spPr>
        <p:txBody>
          <a:bodyPr>
            <a:normAutofit/>
          </a:bodyPr>
          <a:lstStyle>
            <a:lvl1pPr marL="0" indent="0" latinLnBrk="0">
              <a:spcBef>
                <a:spcPts val="800"/>
              </a:spcBef>
              <a:buNone/>
              <a:defRPr lang="zh-CN" sz="18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单击此处编辑母版文本样式</a:t>
            </a:r>
          </a:p>
        </p:txBody>
      </p:sp>
      <p:sp>
        <p:nvSpPr>
          <p:cNvPr id="11" name="灯片编号占位符 10"/>
          <p:cNvSpPr>
            <a:spLocks noGrp="1"/>
          </p:cNvSpPr>
          <p:nvPr>
            <p:ph type="sldNum" sz="quarter" idx="10"/>
          </p:nvPr>
        </p:nvSpPr>
        <p:spPr/>
        <p:txBody>
          <a:bodyPr/>
          <a:lstStyle/>
          <a:p>
            <a:fld id="{E31375A4-56A4-47D6-9801-1991572033F7}" type="slidenum">
              <a:rPr lang="en-US" altLang="zh-CN" smtClean="0"/>
              <a:pPr/>
              <a:t>‹#›</a:t>
            </a:fld>
            <a:endParaRPr lang="en-US" altLang="zh-CN" dirty="0"/>
          </a:p>
        </p:txBody>
      </p:sp>
      <p:sp>
        <p:nvSpPr>
          <p:cNvPr id="12" name="页脚占位符 11"/>
          <p:cNvSpPr>
            <a:spLocks noGrp="1"/>
          </p:cNvSpPr>
          <p:nvPr>
            <p:ph type="ftr" sz="quarter" idx="11"/>
          </p:nvPr>
        </p:nvSpPr>
        <p:spPr/>
        <p:txBody>
          <a:bodyPr/>
          <a:lstStyle/>
          <a:p>
            <a:endParaRPr lang="zh-CN" altLang="en-US" dirty="0"/>
          </a:p>
        </p:txBody>
      </p:sp>
      <p:sp>
        <p:nvSpPr>
          <p:cNvPr id="13" name="矩形 12"/>
          <p:cNvSpPr/>
          <p:nvPr userDrawn="1"/>
        </p:nvSpPr>
        <p:spPr>
          <a:xfrm>
            <a:off x="-16" y="2686929"/>
            <a:ext cx="6232004" cy="1814733"/>
          </a:xfrm>
          <a:prstGeom prst="rect">
            <a:avLst/>
          </a:prstGeom>
          <a:solidFill>
            <a:srgbClr val="1962AC"/>
          </a:solidFill>
          <a:ln>
            <a:solidFill>
              <a:srgbClr val="196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descr="LOGO整体终稿.png"/>
          <p:cNvPicPr>
            <a:picLocks noChangeAspect="1"/>
          </p:cNvPicPr>
          <p:nvPr userDrawn="1"/>
        </p:nvPicPr>
        <p:blipFill>
          <a:blip r:embed="rId13" cstate="print"/>
          <a:stretch>
            <a:fillRect/>
          </a:stretch>
        </p:blipFill>
        <p:spPr>
          <a:xfrm>
            <a:off x="9654729" y="0"/>
            <a:ext cx="1149264" cy="1153552"/>
          </a:xfrm>
          <a:prstGeom prst="rect">
            <a:avLst/>
          </a:prstGeom>
        </p:spPr>
      </p:pic>
      <p:sp>
        <p:nvSpPr>
          <p:cNvPr id="3" name="文本占位符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8" name="矩形 7"/>
          <p:cNvSpPr/>
          <p:nvPr userDrawn="1"/>
        </p:nvSpPr>
        <p:spPr>
          <a:xfrm>
            <a:off x="0" y="6257036"/>
            <a:ext cx="12192000" cy="600964"/>
          </a:xfrm>
          <a:prstGeom prst="rect">
            <a:avLst/>
          </a:prstGeom>
          <a:solidFill>
            <a:srgbClr val="1962AC"/>
          </a:solidFill>
          <a:ln>
            <a:solidFill>
              <a:srgbClr val="1962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占位符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zh-CN" dirty="0"/>
              <a:t>单击此处编辑母版标题样式</a:t>
            </a:r>
          </a:p>
        </p:txBody>
      </p:sp>
      <p:sp>
        <p:nvSpPr>
          <p:cNvPr id="5" name="页脚占位符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latinLnBrk="0">
              <a:defRPr lang="zh-CN" sz="1000">
                <a:solidFill>
                  <a:schemeClr val="bg1"/>
                </a:solidFill>
                <a:latin typeface="微软雅黑" pitchFamily="34" charset="-122"/>
                <a:ea typeface="微软雅黑" pitchFamily="34" charset="-122"/>
              </a:defRPr>
            </a:lvl1pPr>
          </a:lstStyle>
          <a:p>
            <a:endParaRPr lang="zh-CN" altLang="en-US" dirty="0"/>
          </a:p>
        </p:txBody>
      </p:sp>
      <p:sp>
        <p:nvSpPr>
          <p:cNvPr id="6" name="幻灯片编号占位符 5"/>
          <p:cNvSpPr>
            <a:spLocks noGrp="1"/>
          </p:cNvSpPr>
          <p:nvPr>
            <p:ph type="sldNum" sz="quarter" idx="4"/>
          </p:nvPr>
        </p:nvSpPr>
        <p:spPr>
          <a:xfrm>
            <a:off x="8285110" y="6419462"/>
            <a:ext cx="698241" cy="238902"/>
          </a:xfrm>
          <a:prstGeom prst="rect">
            <a:avLst/>
          </a:prstGeom>
        </p:spPr>
        <p:txBody>
          <a:bodyPr vert="horz" lIns="91440" tIns="45720" rIns="91440" bIns="45720" rtlCol="0" anchor="ctr"/>
          <a:lstStyle>
            <a:lvl1pPr algn="r" latinLnBrk="0">
              <a:defRPr lang="zh-CN" sz="1000">
                <a:solidFill>
                  <a:schemeClr val="bg1"/>
                </a:solidFill>
                <a:latin typeface="微软雅黑" pitchFamily="34" charset="-122"/>
                <a:ea typeface="微软雅黑" pitchFamily="34" charset="-122"/>
              </a:defRPr>
            </a:lvl1pPr>
          </a:lstStyle>
          <a:p>
            <a:fld id="{E31375A4-56A4-47D6-9801-1991572033F7}" type="slidenum">
              <a:rPr lang="en-US" altLang="zh-CN" smtClean="0"/>
              <a:pPr/>
              <a:t>‹#›</a:t>
            </a:fld>
            <a:endParaRPr lang="en-US" altLang="zh-CN" dirty="0"/>
          </a:p>
        </p:txBody>
      </p:sp>
      <p:sp>
        <p:nvSpPr>
          <p:cNvPr id="11" name="TextBox 10"/>
          <p:cNvSpPr txBox="1"/>
          <p:nvPr userDrawn="1"/>
        </p:nvSpPr>
        <p:spPr>
          <a:xfrm>
            <a:off x="10635175" y="6457071"/>
            <a:ext cx="1167619" cy="107722"/>
          </a:xfrm>
          <a:prstGeom prst="rect">
            <a:avLst/>
          </a:prstGeom>
          <a:noFill/>
        </p:spPr>
        <p:txBody>
          <a:bodyPr wrap="square" rtlCol="0">
            <a:spAutoFit/>
          </a:bodyPr>
          <a:lstStyle/>
          <a:p>
            <a:r>
              <a:rPr lang="zh-CN" altLang="en-US" sz="100" dirty="0">
                <a:solidFill>
                  <a:srgbClr val="1962AC"/>
                </a:solidFill>
                <a:latin typeface="微软雅黑" pitchFamily="34" charset="-122"/>
                <a:ea typeface="微软雅黑" pitchFamily="34" charset="-122"/>
              </a:rPr>
              <a:t>本</a:t>
            </a:r>
            <a:r>
              <a:rPr lang="en-US" altLang="zh-CN" sz="100" dirty="0">
                <a:solidFill>
                  <a:srgbClr val="1962AC"/>
                </a:solidFill>
                <a:latin typeface="微软雅黑" pitchFamily="34" charset="-122"/>
                <a:ea typeface="微软雅黑" pitchFamily="34" charset="-122"/>
              </a:rPr>
              <a:t>PPT</a:t>
            </a:r>
            <a:r>
              <a:rPr lang="zh-CN" altLang="en-US" sz="100" dirty="0">
                <a:solidFill>
                  <a:srgbClr val="1962AC"/>
                </a:solidFill>
                <a:latin typeface="微软雅黑" pitchFamily="34" charset="-122"/>
                <a:ea typeface="微软雅黑" pitchFamily="34" charset="-122"/>
              </a:rPr>
              <a:t>由曾乐设计，使用需征得许可。</a:t>
            </a: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b="1" kern="1200" cap="all" baseline="0">
          <a:solidFill>
            <a:srgbClr val="1962AC"/>
          </a:solidFill>
          <a:effectLst/>
          <a:latin typeface="+mj-lt"/>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rgbClr val="1962AC"/>
        </a:buClr>
        <a:buFont typeface="Arial" pitchFamily="34" charset="0"/>
        <a:buChar char="•"/>
        <a:defRPr lang="zh-CN" sz="2000" kern="1200">
          <a:solidFill>
            <a:schemeClr val="tx1">
              <a:lumMod val="75000"/>
              <a:lumOff val="25000"/>
            </a:schemeClr>
          </a:solidFill>
          <a:latin typeface="+mn-lt"/>
          <a:ea typeface="Microsoft YaHei UI" panose="020B0503020204020204" pitchFamily="34" charset="-122"/>
          <a:cs typeface="+mn-cs"/>
        </a:defRPr>
      </a:lvl1pPr>
      <a:lvl2pPr marL="594360" indent="-228600" algn="l" defTabSz="914400" rtl="0" eaLnBrk="1" latinLnBrk="0" hangingPunct="1">
        <a:lnSpc>
          <a:spcPct val="90000"/>
        </a:lnSpc>
        <a:spcBef>
          <a:spcPts val="1000"/>
        </a:spcBef>
        <a:buClr>
          <a:srgbClr val="1962AC"/>
        </a:buClr>
        <a:buFont typeface="Arial" pitchFamily="34" charset="0"/>
        <a:buChar char="•"/>
        <a:defRPr lang="zh-CN" sz="1800" kern="1200">
          <a:solidFill>
            <a:schemeClr val="tx1">
              <a:lumMod val="75000"/>
              <a:lumOff val="25000"/>
            </a:schemeClr>
          </a:solidFill>
          <a:latin typeface="+mn-lt"/>
          <a:ea typeface="Microsoft YaHei UI" panose="020B0503020204020204" pitchFamily="34" charset="-122"/>
          <a:cs typeface="+mn-cs"/>
        </a:defRPr>
      </a:lvl2pPr>
      <a:lvl3pPr marL="914400" indent="-228600" algn="l" defTabSz="914400" rtl="0" eaLnBrk="1" latinLnBrk="0" hangingPunct="1">
        <a:lnSpc>
          <a:spcPct val="90000"/>
        </a:lnSpc>
        <a:spcBef>
          <a:spcPts val="800"/>
        </a:spcBef>
        <a:buClr>
          <a:srgbClr val="1962AC"/>
        </a:buClr>
        <a:buFont typeface="Arial" pitchFamily="34" charset="0"/>
        <a:buChar char="•"/>
        <a:defRPr lang="zh-CN" sz="1600" kern="1200">
          <a:solidFill>
            <a:schemeClr val="tx1">
              <a:lumMod val="75000"/>
              <a:lumOff val="25000"/>
            </a:schemeClr>
          </a:solidFill>
          <a:latin typeface="+mn-lt"/>
          <a:ea typeface="Microsoft YaHei UI" panose="020B0503020204020204" pitchFamily="34" charset="-122"/>
          <a:cs typeface="+mn-cs"/>
        </a:defRPr>
      </a:lvl3pPr>
      <a:lvl4pPr marL="123444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4pPr>
      <a:lvl5pPr marL="1554480" indent="-228600" algn="l" defTabSz="914400" rtl="0" eaLnBrk="1" latinLnBrk="0" hangingPunct="1">
        <a:lnSpc>
          <a:spcPct val="90000"/>
        </a:lnSpc>
        <a:spcBef>
          <a:spcPts val="800"/>
        </a:spcBef>
        <a:buClr>
          <a:srgbClr val="1962AC"/>
        </a:buClr>
        <a:buFont typeface="Arial" pitchFamily="34" charset="0"/>
        <a:buChar char="•"/>
        <a:defRPr lang="zh-CN" sz="1400" kern="1200">
          <a:solidFill>
            <a:schemeClr val="tx1">
              <a:lumMod val="75000"/>
              <a:lumOff val="25000"/>
            </a:schemeClr>
          </a:solidFill>
          <a:latin typeface="+mn-lt"/>
          <a:ea typeface="Microsoft YaHei UI" panose="020B0503020204020204" pitchFamily="34" charset="-122"/>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20.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notesSlide" Target="../notesSlides/notesSlide11.xml"/><Relationship Id="rId16" Type="http://schemas.openxmlformats.org/officeDocument/2006/relationships/diagramLayout" Target="../diagrams/layout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21.svg"/><Relationship Id="rId9" Type="http://schemas.microsoft.com/office/2007/relationships/diagramDrawing" Target="../diagrams/drawing1.xml"/><Relationship Id="rId14" Type="http://schemas.microsoft.com/office/2007/relationships/diagramDrawing" Target="../diagrams/drawing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21069;&#31471;&#32463;&#39564;&#20998;&#20139;.docx" TargetMode="External"/><Relationship Id="rId5" Type="http://schemas.openxmlformats.org/officeDocument/2006/relationships/hyperlink" Target="&#21069;&#31471;&#35268;&#33539;.docx" TargetMode="Externa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000" dirty="0">
                <a:solidFill>
                  <a:schemeClr val="accent1"/>
                </a:solidFill>
                <a:latin typeface="Microsoft YaHei" panose="020B0503020204020204" pitchFamily="34" charset="-122"/>
                <a:ea typeface="Microsoft YaHei" panose="020B0503020204020204" pitchFamily="34" charset="-122"/>
              </a:rPr>
              <a:t>前端经验三个“最”</a:t>
            </a:r>
            <a:endParaRPr lang="zh-CN" sz="4000" b="0" dirty="0"/>
          </a:p>
        </p:txBody>
      </p:sp>
      <p:sp>
        <p:nvSpPr>
          <p:cNvPr id="5" name="副标题 4"/>
          <p:cNvSpPr>
            <a:spLocks noGrp="1"/>
          </p:cNvSpPr>
          <p:nvPr>
            <p:ph type="subTitle" idx="1"/>
          </p:nvPr>
        </p:nvSpPr>
        <p:spPr>
          <a:xfrm>
            <a:off x="7108701" y="5340627"/>
            <a:ext cx="3784586" cy="450574"/>
          </a:xfrm>
        </p:spPr>
        <p:txBody>
          <a:bodyPr>
            <a:noAutofit/>
          </a:bodyPr>
          <a:lstStyle/>
          <a:p>
            <a:pPr>
              <a:spcBef>
                <a:spcPct val="0"/>
              </a:spcBef>
              <a:buNone/>
            </a:pPr>
            <a:r>
              <a:rPr altLang="en-US" sz="2800" cap="all" dirty="0">
                <a:solidFill>
                  <a:srgbClr val="1962AC"/>
                </a:solidFill>
                <a:latin typeface="+mj-lt"/>
                <a:cs typeface="+mj-cs"/>
              </a:rPr>
              <a:t>         实训中心</a:t>
            </a:r>
            <a:r>
              <a:rPr lang="en-US" altLang="zh-CN" sz="2800" cap="all" dirty="0">
                <a:solidFill>
                  <a:srgbClr val="1962AC"/>
                </a:solidFill>
                <a:latin typeface="+mj-lt"/>
                <a:cs typeface="+mj-cs"/>
              </a:rPr>
              <a:t>-</a:t>
            </a:r>
            <a:r>
              <a:rPr lang="zh-CN" altLang="en-US" sz="2800" cap="all" dirty="0">
                <a:solidFill>
                  <a:srgbClr val="1962AC"/>
                </a:solidFill>
                <a:latin typeface="+mj-lt"/>
                <a:cs typeface="+mj-cs"/>
              </a:rPr>
              <a:t>覃琪琪</a:t>
            </a:r>
          </a:p>
        </p:txBody>
      </p:sp>
      <p:cxnSp>
        <p:nvCxnSpPr>
          <p:cNvPr id="8" name="直接连接符 7"/>
          <p:cNvCxnSpPr/>
          <p:nvPr/>
        </p:nvCxnSpPr>
        <p:spPr>
          <a:xfrm>
            <a:off x="1114425" y="3643313"/>
            <a:ext cx="9101138"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26357"/>
      </p:ext>
    </p:extLst>
  </p:cSld>
  <p:clrMapOvr>
    <a:masterClrMapping/>
  </p:clrMapOvr>
  <p:transition spd="slow">
    <p:fade/>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pic>
        <p:nvPicPr>
          <p:cNvPr id="6" name="图形 5" descr="显示器"/>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2975" y="4614200"/>
            <a:ext cx="914400" cy="914400"/>
          </a:xfrm>
          <a:prstGeom prst="rect">
            <a:avLst/>
          </a:prstGeom>
        </p:spPr>
      </p:pic>
      <p:sp>
        <p:nvSpPr>
          <p:cNvPr id="7" name="文本框 6"/>
          <p:cNvSpPr txBox="1"/>
          <p:nvPr/>
        </p:nvSpPr>
        <p:spPr>
          <a:xfrm>
            <a:off x="4081671" y="5343934"/>
            <a:ext cx="1577008" cy="369332"/>
          </a:xfrm>
          <a:prstGeom prst="rect">
            <a:avLst/>
          </a:prstGeom>
          <a:noFill/>
        </p:spPr>
        <p:txBody>
          <a:bodyPr wrap="square" rtlCol="0">
            <a:spAutoFit/>
          </a:bodyPr>
          <a:lstStyle/>
          <a:p>
            <a:r>
              <a:rPr lang="zh-CN" altLang="en-US" dirty="0"/>
              <a:t>小仙女的电脑</a:t>
            </a:r>
            <a:endParaRPr lang="en-GB" dirty="0"/>
          </a:p>
        </p:txBody>
      </p:sp>
      <p:pic>
        <p:nvPicPr>
          <p:cNvPr id="11" name="图形 10" descr="打开的书"/>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13357" y="1934814"/>
            <a:ext cx="914400" cy="914400"/>
          </a:xfrm>
          <a:prstGeom prst="rect">
            <a:avLst/>
          </a:prstGeom>
        </p:spPr>
      </p:pic>
      <p:sp>
        <p:nvSpPr>
          <p:cNvPr id="14" name="文本框 13"/>
          <p:cNvSpPr txBox="1"/>
          <p:nvPr/>
        </p:nvSpPr>
        <p:spPr>
          <a:xfrm>
            <a:off x="3445569" y="1735247"/>
            <a:ext cx="2881879" cy="369332"/>
          </a:xfrm>
          <a:prstGeom prst="rect">
            <a:avLst/>
          </a:prstGeom>
          <a:noFill/>
        </p:spPr>
        <p:txBody>
          <a:bodyPr wrap="none" rtlCol="0">
            <a:spAutoFit/>
          </a:bodyPr>
          <a:lstStyle/>
          <a:p>
            <a:r>
              <a:rPr lang="zh-CN" altLang="en-US" dirty="0"/>
              <a:t>笔记本（仓库 </a:t>
            </a:r>
            <a:r>
              <a:rPr lang="en-US" altLang="zh-CN" dirty="0"/>
              <a:t>repository</a:t>
            </a:r>
            <a:r>
              <a:rPr lang="zh-CN" altLang="en-US" dirty="0"/>
              <a:t>）</a:t>
            </a:r>
            <a:endParaRPr lang="en-GB" dirty="0"/>
          </a:p>
        </p:txBody>
      </p:sp>
      <p:cxnSp>
        <p:nvCxnSpPr>
          <p:cNvPr id="30" name="连接符: 肘形 29"/>
          <p:cNvCxnSpPr>
            <a:stCxn id="11" idx="1"/>
            <a:endCxn id="6" idx="1"/>
          </p:cNvCxnSpPr>
          <p:nvPr/>
        </p:nvCxnSpPr>
        <p:spPr>
          <a:xfrm rot="10800000" flipV="1">
            <a:off x="4412975" y="2392014"/>
            <a:ext cx="382" cy="2679386"/>
          </a:xfrm>
          <a:prstGeom prst="bentConnector3">
            <a:avLst>
              <a:gd name="adj1" fmla="val 33351047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068288" y="3234874"/>
            <a:ext cx="1240971" cy="584775"/>
          </a:xfrm>
          <a:prstGeom prst="rect">
            <a:avLst/>
          </a:prstGeom>
          <a:noFill/>
        </p:spPr>
        <p:txBody>
          <a:bodyPr wrap="square" rtlCol="0">
            <a:spAutoFit/>
          </a:bodyPr>
          <a:lstStyle/>
          <a:p>
            <a:r>
              <a:rPr lang="en-US" altLang="zh-CN" sz="3200" dirty="0">
                <a:latin typeface="Microsoft YaHei" panose="020B0503020204020204" pitchFamily="34" charset="-122"/>
                <a:ea typeface="Microsoft YaHei" panose="020B0503020204020204" pitchFamily="34" charset="-122"/>
              </a:rPr>
              <a:t>  pull</a:t>
            </a:r>
            <a:endParaRPr lang="en-GB" sz="3200" dirty="0">
              <a:latin typeface="Microsoft YaHei" panose="020B0503020204020204" pitchFamily="34" charset="-122"/>
              <a:ea typeface="Microsoft YaHei" panose="020B0503020204020204" pitchFamily="34" charset="-122"/>
            </a:endParaRPr>
          </a:p>
        </p:txBody>
      </p:sp>
      <p:sp>
        <p:nvSpPr>
          <p:cNvPr id="13317" name="文本框 13316"/>
          <p:cNvSpPr txBox="1"/>
          <p:nvPr/>
        </p:nvSpPr>
        <p:spPr>
          <a:xfrm>
            <a:off x="4572000" y="3819649"/>
            <a:ext cx="184731" cy="369332"/>
          </a:xfrm>
          <a:prstGeom prst="rect">
            <a:avLst/>
          </a:prstGeom>
          <a:noFill/>
        </p:spPr>
        <p:txBody>
          <a:bodyPr wrap="none" rtlCol="0">
            <a:spAutoFit/>
          </a:bodyPr>
          <a:lstStyle/>
          <a:p>
            <a:endParaRPr lang="en-GB" dirty="0"/>
          </a:p>
        </p:txBody>
      </p:sp>
      <p:sp>
        <p:nvSpPr>
          <p:cNvPr id="13320" name="文本框 13319"/>
          <p:cNvSpPr txBox="1"/>
          <p:nvPr/>
        </p:nvSpPr>
        <p:spPr>
          <a:xfrm>
            <a:off x="4260577" y="3222173"/>
            <a:ext cx="1245854" cy="584775"/>
          </a:xfrm>
          <a:prstGeom prst="rect">
            <a:avLst/>
          </a:prstGeom>
          <a:noFill/>
        </p:spPr>
        <p:txBody>
          <a:bodyPr wrap="none" rtlCol="0">
            <a:spAutoFit/>
          </a:bodyPr>
          <a:lstStyle/>
          <a:p>
            <a:r>
              <a:rPr lang="en-GB" sz="3200" dirty="0">
                <a:latin typeface="Microsoft YaHei" panose="020B0503020204020204" pitchFamily="34" charset="-122"/>
                <a:ea typeface="Microsoft YaHei" panose="020B0503020204020204" pitchFamily="34" charset="-122"/>
              </a:rPr>
              <a:t>clone</a:t>
            </a:r>
          </a:p>
        </p:txBody>
      </p:sp>
      <p:cxnSp>
        <p:nvCxnSpPr>
          <p:cNvPr id="13322" name="直接箭头连接符 13321"/>
          <p:cNvCxnSpPr>
            <a:cxnSpLocks/>
            <a:stCxn id="11" idx="2"/>
            <a:endCxn id="6" idx="0"/>
          </p:cNvCxnSpPr>
          <p:nvPr/>
        </p:nvCxnSpPr>
        <p:spPr>
          <a:xfrm flipH="1">
            <a:off x="4870175" y="2849214"/>
            <a:ext cx="382" cy="176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25" name="连接符: 肘形 13324"/>
          <p:cNvCxnSpPr>
            <a:cxnSpLocks/>
            <a:endCxn id="11" idx="3"/>
          </p:cNvCxnSpPr>
          <p:nvPr/>
        </p:nvCxnSpPr>
        <p:spPr>
          <a:xfrm rot="16200000" flipV="1">
            <a:off x="4949129" y="2770642"/>
            <a:ext cx="2679386" cy="19221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32" name="直接连接符 13331"/>
          <p:cNvCxnSpPr>
            <a:cxnSpLocks/>
          </p:cNvCxnSpPr>
          <p:nvPr/>
        </p:nvCxnSpPr>
        <p:spPr>
          <a:xfrm>
            <a:off x="5327375" y="5071400"/>
            <a:ext cx="1922512" cy="0"/>
          </a:xfrm>
          <a:prstGeom prst="line">
            <a:avLst/>
          </a:prstGeom>
        </p:spPr>
        <p:style>
          <a:lnRef idx="1">
            <a:schemeClr val="accent1"/>
          </a:lnRef>
          <a:fillRef idx="0">
            <a:schemeClr val="accent1"/>
          </a:fillRef>
          <a:effectRef idx="0">
            <a:schemeClr val="accent1"/>
          </a:effectRef>
          <a:fontRef idx="minor">
            <a:schemeClr val="tx1"/>
          </a:fontRef>
        </p:style>
      </p:cxnSp>
      <p:sp>
        <p:nvSpPr>
          <p:cNvPr id="13334" name="文本框 13333"/>
          <p:cNvSpPr txBox="1"/>
          <p:nvPr/>
        </p:nvSpPr>
        <p:spPr>
          <a:xfrm>
            <a:off x="5682352" y="4723055"/>
            <a:ext cx="2046514" cy="584775"/>
          </a:xfrm>
          <a:prstGeom prst="rect">
            <a:avLst/>
          </a:prstGeom>
          <a:noFill/>
        </p:spPr>
        <p:txBody>
          <a:bodyPr wrap="square" rtlCol="0">
            <a:spAutoFit/>
          </a:bodyPr>
          <a:lstStyle/>
          <a:p>
            <a:r>
              <a:rPr lang="en-GB" sz="3200" dirty="0">
                <a:latin typeface="Microsoft YaHei" panose="020B0503020204020204" pitchFamily="34" charset="-122"/>
                <a:ea typeface="Microsoft YaHei" panose="020B0503020204020204" pitchFamily="34" charset="-122"/>
              </a:rPr>
              <a:t>update</a:t>
            </a:r>
          </a:p>
        </p:txBody>
      </p:sp>
      <p:sp>
        <p:nvSpPr>
          <p:cNvPr id="13335" name="文本框 13334"/>
          <p:cNvSpPr txBox="1"/>
          <p:nvPr/>
        </p:nvSpPr>
        <p:spPr>
          <a:xfrm>
            <a:off x="7249887" y="3265716"/>
            <a:ext cx="1144865" cy="584775"/>
          </a:xfrm>
          <a:prstGeom prst="rect">
            <a:avLst/>
          </a:prstGeom>
          <a:noFill/>
        </p:spPr>
        <p:txBody>
          <a:bodyPr wrap="none" rtlCol="0">
            <a:spAutoFit/>
          </a:bodyPr>
          <a:lstStyle/>
          <a:p>
            <a:r>
              <a:rPr lang="en-US" altLang="zh-CN" sz="3200" dirty="0">
                <a:latin typeface="Microsoft YaHei" panose="020B0503020204020204" pitchFamily="34" charset="-122"/>
                <a:ea typeface="Microsoft YaHei" panose="020B0503020204020204" pitchFamily="34" charset="-122"/>
              </a:rPr>
              <a:t>push</a:t>
            </a:r>
            <a:endParaRPr lang="en-GB" sz="3200" dirty="0">
              <a:latin typeface="Microsoft YaHei" panose="020B0503020204020204" pitchFamily="34" charset="-122"/>
              <a:ea typeface="Microsoft YaHei" panose="020B0503020204020204" pitchFamily="34" charset="-122"/>
            </a:endParaRPr>
          </a:p>
        </p:txBody>
      </p:sp>
      <p:sp>
        <p:nvSpPr>
          <p:cNvPr id="13336" name="文本框 13335"/>
          <p:cNvSpPr txBox="1"/>
          <p:nvPr/>
        </p:nvSpPr>
        <p:spPr>
          <a:xfrm>
            <a:off x="7934536" y="5158120"/>
            <a:ext cx="10422032" cy="584775"/>
          </a:xfrm>
          <a:prstGeom prst="rect">
            <a:avLst/>
          </a:prstGeom>
          <a:noFill/>
        </p:spPr>
        <p:txBody>
          <a:bodyPr wrap="square" rtlCol="0">
            <a:spAutoFit/>
          </a:bodyPr>
          <a:lstStyle/>
          <a:p>
            <a:r>
              <a:rPr lang="en-US" altLang="zh-CN" sz="3200" dirty="0" err="1">
                <a:latin typeface="Microsoft YaHei" panose="020B0503020204020204" pitchFamily="34" charset="-122"/>
                <a:ea typeface="Microsoft YaHei" panose="020B0503020204020204" pitchFamily="34" charset="-122"/>
              </a:rPr>
              <a:t>gitHub</a:t>
            </a:r>
            <a:r>
              <a:rPr lang="zh-CN" altLang="en-US" sz="3200" dirty="0">
                <a:latin typeface="Microsoft YaHei" panose="020B0503020204020204" pitchFamily="34" charset="-122"/>
                <a:ea typeface="Microsoft YaHei" panose="020B0503020204020204" pitchFamily="34" charset="-122"/>
              </a:rPr>
              <a:t>初步总结</a:t>
            </a:r>
            <a:endParaRPr lang="en-GB" sz="3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001112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36">
                                            <p:txEl>
                                              <p:pRg st="0" end="0"/>
                                            </p:txEl>
                                          </p:spTgt>
                                        </p:tgtEl>
                                        <p:attrNameLst>
                                          <p:attrName>style.visibility</p:attrName>
                                        </p:attrNameLst>
                                      </p:cBhvr>
                                      <p:to>
                                        <p:strVal val="visible"/>
                                      </p:to>
                                    </p:set>
                                    <p:anim calcmode="lin" valueType="num">
                                      <p:cBhvr additive="base">
                                        <p:cTn id="7" dur="500" fill="hold"/>
                                        <p:tgtEl>
                                          <p:spTgt spid="133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3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0"/>
                                        </p:tgtEl>
                                        <p:attrNameLst>
                                          <p:attrName>style.visibility</p:attrName>
                                        </p:attrNameLst>
                                      </p:cBhvr>
                                      <p:to>
                                        <p:strVal val="visible"/>
                                      </p:to>
                                    </p:set>
                                    <p:anim calcmode="lin" valueType="num">
                                      <p:cBhvr additive="base">
                                        <p:cTn id="37" dur="500" fill="hold"/>
                                        <p:tgtEl>
                                          <p:spTgt spid="13320"/>
                                        </p:tgtEl>
                                        <p:attrNameLst>
                                          <p:attrName>ppt_x</p:attrName>
                                        </p:attrNameLst>
                                      </p:cBhvr>
                                      <p:tavLst>
                                        <p:tav tm="0">
                                          <p:val>
                                            <p:strVal val="#ppt_x"/>
                                          </p:val>
                                        </p:tav>
                                        <p:tav tm="100000">
                                          <p:val>
                                            <p:strVal val="#ppt_x"/>
                                          </p:val>
                                        </p:tav>
                                      </p:tavLst>
                                    </p:anim>
                                    <p:anim calcmode="lin" valueType="num">
                                      <p:cBhvr additive="base">
                                        <p:cTn id="38"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3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334"/>
                                        </p:tgtEl>
                                        <p:attrNameLst>
                                          <p:attrName>style.visibility</p:attrName>
                                        </p:attrNameLst>
                                      </p:cBhvr>
                                      <p:to>
                                        <p:strVal val="visible"/>
                                      </p:to>
                                    </p:set>
                                    <p:anim calcmode="lin" valueType="num">
                                      <p:cBhvr additive="base">
                                        <p:cTn id="49" dur="500" fill="hold"/>
                                        <p:tgtEl>
                                          <p:spTgt spid="13334"/>
                                        </p:tgtEl>
                                        <p:attrNameLst>
                                          <p:attrName>ppt_x</p:attrName>
                                        </p:attrNameLst>
                                      </p:cBhvr>
                                      <p:tavLst>
                                        <p:tav tm="0">
                                          <p:val>
                                            <p:strVal val="#ppt_x"/>
                                          </p:val>
                                        </p:tav>
                                        <p:tav tm="100000">
                                          <p:val>
                                            <p:strVal val="#ppt_x"/>
                                          </p:val>
                                        </p:tav>
                                      </p:tavLst>
                                    </p:anim>
                                    <p:anim calcmode="lin" valueType="num">
                                      <p:cBhvr additive="base">
                                        <p:cTn id="50" dur="500" fill="hold"/>
                                        <p:tgtEl>
                                          <p:spTgt spid="1333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335"/>
                                        </p:tgtEl>
                                        <p:attrNameLst>
                                          <p:attrName>style.visibility</p:attrName>
                                        </p:attrNameLst>
                                      </p:cBhvr>
                                      <p:to>
                                        <p:strVal val="visible"/>
                                      </p:to>
                                    </p:set>
                                    <p:anim calcmode="lin" valueType="num">
                                      <p:cBhvr additive="base">
                                        <p:cTn id="53" dur="500" fill="hold"/>
                                        <p:tgtEl>
                                          <p:spTgt spid="13335"/>
                                        </p:tgtEl>
                                        <p:attrNameLst>
                                          <p:attrName>ppt_x</p:attrName>
                                        </p:attrNameLst>
                                      </p:cBhvr>
                                      <p:tavLst>
                                        <p:tav tm="0">
                                          <p:val>
                                            <p:strVal val="#ppt_x"/>
                                          </p:val>
                                        </p:tav>
                                        <p:tav tm="100000">
                                          <p:val>
                                            <p:strVal val="#ppt_x"/>
                                          </p:val>
                                        </p:tav>
                                      </p:tavLst>
                                    </p:anim>
                                    <p:anim calcmode="lin" valueType="num">
                                      <p:cBhvr additive="base">
                                        <p:cTn id="54" dur="500" fill="hold"/>
                                        <p:tgtEl>
                                          <p:spTgt spid="1333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31" grpId="0"/>
      <p:bldP spid="13320" grpId="0"/>
      <p:bldP spid="13334" grpId="0"/>
      <p:bldP spid="133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600" y="1600200"/>
            <a:ext cx="9263270" cy="917713"/>
          </a:xfrm>
        </p:spPr>
        <p:txBody>
          <a:bodyPr>
            <a:normAutofit fontScale="92500" lnSpcReduction="1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en-US" altLang="zh-CN" sz="1800" dirty="0">
                <a:latin typeface="宋体" pitchFamily="2" charset="-122"/>
                <a:ea typeface="宋体" pitchFamily="2" charset="-122"/>
              </a:rPr>
              <a:t>      </a:t>
            </a:r>
            <a:r>
              <a:rPr lang="zh-CN" altLang="en-US" sz="1800" dirty="0">
                <a:latin typeface="宋体" pitchFamily="2" charset="-122"/>
                <a:ea typeface="宋体" pitchFamily="2" charset="-122"/>
              </a:rPr>
              <a:t> </a:t>
            </a:r>
          </a:p>
        </p:txBody>
      </p:sp>
      <p:sp>
        <p:nvSpPr>
          <p:cNvPr id="4"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微软雅黑"/>
                <a:ea typeface="微软雅黑"/>
              </a:rPr>
              <a:t>2. </a:t>
            </a:r>
            <a:r>
              <a:rPr lang="en-US" altLang="zh-CN" cap="none" dirty="0" err="1">
                <a:latin typeface="微软雅黑"/>
                <a:ea typeface="微软雅黑"/>
              </a:rPr>
              <a:t>Github</a:t>
            </a:r>
            <a:r>
              <a:rPr lang="zh-CN" altLang="en-US" dirty="0">
                <a:latin typeface="微软雅黑"/>
                <a:ea typeface="微软雅黑"/>
              </a:rPr>
              <a:t>注册以及</a:t>
            </a:r>
            <a:r>
              <a:rPr lang="en-US" altLang="zh-CN" cap="none" dirty="0" err="1">
                <a:latin typeface="微软雅黑"/>
                <a:ea typeface="微软雅黑"/>
              </a:rPr>
              <a:t>Git</a:t>
            </a:r>
            <a:r>
              <a:rPr lang="zh-CN" altLang="en-US" dirty="0">
                <a:latin typeface="微软雅黑"/>
                <a:ea typeface="微软雅黑"/>
              </a:rPr>
              <a:t>的下载</a:t>
            </a:r>
            <a:endParaRPr lang="zh-CN" altLang="en-US" sz="2800" dirty="0">
              <a:latin typeface="微软雅黑"/>
              <a:ea typeface="微软雅黑"/>
            </a:endParaRPr>
          </a:p>
        </p:txBody>
      </p:sp>
      <p:sp>
        <p:nvSpPr>
          <p:cNvPr id="5" name="星形: 五角 4"/>
          <p:cNvSpPr/>
          <p:nvPr/>
        </p:nvSpPr>
        <p:spPr>
          <a:xfrm>
            <a:off x="1775791" y="1126434"/>
            <a:ext cx="397566" cy="3975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文本框 5"/>
          <p:cNvSpPr txBox="1"/>
          <p:nvPr/>
        </p:nvSpPr>
        <p:spPr>
          <a:xfrm>
            <a:off x="1868557" y="2623930"/>
            <a:ext cx="2751074"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         1</a:t>
            </a:r>
            <a:r>
              <a:rPr lang="en-GB" altLang="zh-CN" dirty="0">
                <a:latin typeface="Microsoft YaHei" panose="020B0503020204020204" pitchFamily="34" charset="-122"/>
                <a:ea typeface="Microsoft YaHei" panose="020B0503020204020204" pitchFamily="34" charset="-122"/>
              </a:rPr>
              <a:t>.  GitHub </a:t>
            </a:r>
            <a:r>
              <a:rPr lang="zh-CN" altLang="en-US" dirty="0">
                <a:latin typeface="Microsoft YaHei" panose="020B0503020204020204" pitchFamily="34" charset="-122"/>
                <a:ea typeface="Microsoft YaHei" panose="020B0503020204020204" pitchFamily="34" charset="-122"/>
              </a:rPr>
              <a:t>的注册 </a:t>
            </a:r>
            <a:endParaRPr lang="en-GB" dirty="0">
              <a:latin typeface="Microsoft YaHei" panose="020B0503020204020204" pitchFamily="34" charset="-122"/>
              <a:ea typeface="Microsoft YaHei" panose="020B0503020204020204" pitchFamily="34" charset="-122"/>
            </a:endParaRPr>
          </a:p>
        </p:txBody>
      </p:sp>
      <p:sp>
        <p:nvSpPr>
          <p:cNvPr id="7" name="文本框 6"/>
          <p:cNvSpPr txBox="1"/>
          <p:nvPr/>
        </p:nvSpPr>
        <p:spPr>
          <a:xfrm>
            <a:off x="1828798" y="3328026"/>
            <a:ext cx="7792280" cy="369332"/>
          </a:xfrm>
          <a:prstGeom prst="rect">
            <a:avLst/>
          </a:prstGeom>
          <a:noFill/>
        </p:spPr>
        <p:txBody>
          <a:bodyPr wrap="square" rtlCol="0">
            <a:spAutoFit/>
          </a:bodyPr>
          <a:lstStyle/>
          <a:p>
            <a:r>
              <a:rPr lang="en-US" altLang="zh-CN" dirty="0"/>
              <a:t>             2</a:t>
            </a:r>
            <a:r>
              <a:rPr lang="en-GB" altLang="zh-CN" dirty="0"/>
              <a:t>.</a:t>
            </a:r>
            <a:r>
              <a:rPr lang="en-US" altLang="zh-CN" dirty="0" err="1"/>
              <a:t>gitHub</a:t>
            </a:r>
            <a:r>
              <a:rPr lang="zh-CN" altLang="en-US" dirty="0"/>
              <a:t>界面的操作（新建一个</a:t>
            </a:r>
            <a:r>
              <a:rPr lang="en-US" altLang="zh-CN" dirty="0"/>
              <a:t>repository</a:t>
            </a:r>
            <a:r>
              <a:rPr lang="zh-CN" altLang="en-US" dirty="0"/>
              <a:t>为例）</a:t>
            </a:r>
            <a:endParaRPr lang="en-GB" dirty="0"/>
          </a:p>
        </p:txBody>
      </p:sp>
      <p:sp>
        <p:nvSpPr>
          <p:cNvPr id="2" name="文本框 1"/>
          <p:cNvSpPr txBox="1"/>
          <p:nvPr/>
        </p:nvSpPr>
        <p:spPr>
          <a:xfrm>
            <a:off x="6012180" y="2517913"/>
            <a:ext cx="5303520" cy="369332"/>
          </a:xfrm>
          <a:prstGeom prst="rect">
            <a:avLst/>
          </a:prstGeom>
          <a:noFill/>
        </p:spPr>
        <p:txBody>
          <a:bodyPr wrap="square" rtlCol="0">
            <a:spAutoFit/>
          </a:bodyPr>
          <a:lstStyle/>
          <a:p>
            <a:r>
              <a:rPr lang="zh-CN" altLang="en-US" u="sng" dirty="0">
                <a:latin typeface="Microsoft YaHei" panose="020B0503020204020204" pitchFamily="34" charset="-122"/>
                <a:ea typeface="Microsoft YaHei" panose="020B0503020204020204" pitchFamily="34" charset="-122"/>
              </a:rPr>
              <a:t>注册地址： </a:t>
            </a:r>
            <a:r>
              <a:rPr lang="en-US" u="sng" dirty="0">
                <a:latin typeface="Microsoft YaHei" panose="020B0503020204020204" pitchFamily="34" charset="-122"/>
                <a:ea typeface="Microsoft YaHei" panose="020B0503020204020204" pitchFamily="34" charset="-122"/>
                <a:hlinkClick r:id="rId3"/>
              </a:rPr>
              <a:t>https://github.com/</a:t>
            </a:r>
            <a:endParaRPr lang="en-GB" dirty="0">
              <a:latin typeface="Microsoft YaHei" panose="020B0503020204020204" pitchFamily="34" charset="-122"/>
              <a:ea typeface="Microsoft YaHei" panose="020B0503020204020204" pitchFamily="34" charset="-122"/>
            </a:endParaRPr>
          </a:p>
        </p:txBody>
      </p:sp>
      <p:sp>
        <p:nvSpPr>
          <p:cNvPr id="3" name="文本框 2"/>
          <p:cNvSpPr txBox="1"/>
          <p:nvPr/>
        </p:nvSpPr>
        <p:spPr>
          <a:xfrm>
            <a:off x="2560320" y="4069079"/>
            <a:ext cx="2116353" cy="369332"/>
          </a:xfrm>
          <a:prstGeom prst="rect">
            <a:avLst/>
          </a:prstGeom>
          <a:noFill/>
        </p:spPr>
        <p:txBody>
          <a:bodyPr wrap="square" rtlCol="0">
            <a:spAutoFit/>
          </a:bodyPr>
          <a:lstStyle/>
          <a:p>
            <a:r>
              <a:rPr lang="en-US" altLang="zh-CN" dirty="0"/>
              <a:t>3</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安装</a:t>
            </a:r>
            <a:r>
              <a:rPr lang="en-US" altLang="zh-CN" dirty="0" err="1">
                <a:latin typeface="Microsoft YaHei" panose="020B0503020204020204" pitchFamily="34" charset="-122"/>
                <a:ea typeface="Microsoft YaHei" panose="020B0503020204020204" pitchFamily="34" charset="-122"/>
              </a:rPr>
              <a:t>git</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客户端</a:t>
            </a:r>
            <a:endParaRPr lang="en-GB"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38350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最快成长的捷径</a:t>
            </a:r>
          </a:p>
        </p:txBody>
      </p:sp>
      <p:pic>
        <p:nvPicPr>
          <p:cNvPr id="6" name="图形 5" descr="灯泡"/>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00" y="998881"/>
            <a:ext cx="914400" cy="914400"/>
          </a:xfrm>
          <a:prstGeom prst="rect">
            <a:avLst/>
          </a:prstGeom>
        </p:spPr>
      </p:pic>
      <p:sp>
        <p:nvSpPr>
          <p:cNvPr id="7" name="心形 6"/>
          <p:cNvSpPr/>
          <p:nvPr/>
        </p:nvSpPr>
        <p:spPr>
          <a:xfrm>
            <a:off x="1563757" y="2218083"/>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14" name="心形 13"/>
          <p:cNvSpPr/>
          <p:nvPr/>
        </p:nvSpPr>
        <p:spPr>
          <a:xfrm>
            <a:off x="1557133" y="3443909"/>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graphicFrame>
        <p:nvGraphicFramePr>
          <p:cNvPr id="11" name="图示 10"/>
          <p:cNvGraphicFramePr/>
          <p:nvPr>
            <p:extLst/>
          </p:nvPr>
        </p:nvGraphicFramePr>
        <p:xfrm>
          <a:off x="2557671" y="2805045"/>
          <a:ext cx="2707586" cy="18050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7" name="图示 16"/>
          <p:cNvGraphicFramePr/>
          <p:nvPr>
            <p:extLst/>
          </p:nvPr>
        </p:nvGraphicFramePr>
        <p:xfrm>
          <a:off x="2537794" y="1406940"/>
          <a:ext cx="2707586" cy="180505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心形 17"/>
          <p:cNvSpPr/>
          <p:nvPr/>
        </p:nvSpPr>
        <p:spPr>
          <a:xfrm>
            <a:off x="1497498" y="4590221"/>
            <a:ext cx="543339" cy="543339"/>
          </a:xfrm>
          <a:prstGeom prst="hear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graphicFrame>
        <p:nvGraphicFramePr>
          <p:cNvPr id="19" name="图示 18"/>
          <p:cNvGraphicFramePr/>
          <p:nvPr>
            <p:extLst/>
          </p:nvPr>
        </p:nvGraphicFramePr>
        <p:xfrm>
          <a:off x="2498036" y="3951357"/>
          <a:ext cx="2707586" cy="180505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40801636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Graphic spid="11" grpId="0">
        <p:bldAsOne/>
      </p:bldGraphic>
      <p:bldGraphic spid="17" grpId="0">
        <p:bldAsOne/>
      </p:bldGraphic>
      <p:bldP spid="18" grpId="0" animBg="1"/>
      <p:bldGraphic spid="1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8466090" y="3991700"/>
            <a:ext cx="2979683" cy="501472"/>
          </a:xfrm>
        </p:spPr>
        <p:txBody>
          <a:bodyPr/>
          <a:lstStyle/>
          <a:p>
            <a:r>
              <a:rPr lang="en-US" altLang="zh-CN" dirty="0">
                <a:latin typeface="微软雅黑" pitchFamily="34" charset="-122"/>
                <a:ea typeface="微软雅黑" pitchFamily="34" charset="-122"/>
              </a:rPr>
              <a:t>http://www.myhopu.com</a:t>
            </a:r>
            <a:endParaRPr lang="zh-CN" altLang="en-US" dirty="0">
              <a:latin typeface="微软雅黑" pitchFamily="34" charset="-122"/>
              <a:ea typeface="微软雅黑" pitchFamily="34" charset="-122"/>
            </a:endParaRPr>
          </a:p>
        </p:txBody>
      </p:sp>
      <p:sp>
        <p:nvSpPr>
          <p:cNvPr id="5" name="TextBox 4"/>
          <p:cNvSpPr txBox="1"/>
          <p:nvPr/>
        </p:nvSpPr>
        <p:spPr>
          <a:xfrm>
            <a:off x="211844" y="2628914"/>
            <a:ext cx="5794818" cy="1938992"/>
          </a:xfrm>
          <a:prstGeom prst="rect">
            <a:avLst/>
          </a:prstGeom>
          <a:noFill/>
        </p:spPr>
        <p:txBody>
          <a:bodyPr wrap="square" rtlCol="0">
            <a:spAutoFit/>
          </a:bodyPr>
          <a:lstStyle/>
          <a:p>
            <a:r>
              <a:rPr lang="en-US" altLang="zh-CN" sz="12000" dirty="0">
                <a:solidFill>
                  <a:schemeClr val="bg1"/>
                </a:solidFill>
                <a:latin typeface="微软雅黑" pitchFamily="34" charset="-122"/>
                <a:ea typeface="微软雅黑" pitchFamily="34" charset="-122"/>
              </a:rPr>
              <a:t>Thanks!</a:t>
            </a:r>
            <a:endParaRPr lang="zh-CN" altLang="en-US" sz="12000" dirty="0">
              <a:solidFill>
                <a:schemeClr val="bg1"/>
              </a:solidFill>
              <a:latin typeface="微软雅黑" pitchFamily="34" charset="-122"/>
              <a:ea typeface="微软雅黑" pitchFamily="34" charset="-122"/>
            </a:endParaRPr>
          </a:p>
        </p:txBody>
      </p:sp>
      <p:pic>
        <p:nvPicPr>
          <p:cNvPr id="1026" name="Picture 2" descr="C:\Users\doalp_000\Desktop\3.png"/>
          <p:cNvPicPr>
            <a:picLocks noChangeAspect="1" noChangeArrowheads="1"/>
          </p:cNvPicPr>
          <p:nvPr/>
        </p:nvPicPr>
        <p:blipFill>
          <a:blip r:embed="rId2" cstate="print"/>
          <a:stretch>
            <a:fillRect/>
          </a:stretch>
        </p:blipFill>
        <p:spPr bwMode="auto">
          <a:xfrm>
            <a:off x="8712936" y="2238703"/>
            <a:ext cx="2543643" cy="2543643"/>
          </a:xfrm>
          <a:prstGeom prst="rect">
            <a:avLst/>
          </a:prstGeom>
          <a:noFill/>
        </p:spPr>
      </p:pic>
    </p:spTree>
    <p:extLst>
      <p:ext uri="{BB962C8B-B14F-4D97-AF65-F5344CB8AC3E}">
        <p14:creationId xmlns:p14="http://schemas.microsoft.com/office/powerpoint/2010/main" val="292423964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zh-CN" altLang="en-US" sz="2800" dirty="0">
                <a:latin typeface="微软雅黑"/>
                <a:ea typeface="微软雅黑"/>
              </a:rPr>
              <a:t>本节目标</a:t>
            </a:r>
          </a:p>
        </p:txBody>
      </p:sp>
      <p:sp>
        <p:nvSpPr>
          <p:cNvPr id="11" name="星形: 五角 10"/>
          <p:cNvSpPr/>
          <p:nvPr/>
        </p:nvSpPr>
        <p:spPr>
          <a:xfrm>
            <a:off x="1775791" y="1126434"/>
            <a:ext cx="397566" cy="39756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文本框 2"/>
          <p:cNvSpPr txBox="1"/>
          <p:nvPr/>
        </p:nvSpPr>
        <p:spPr>
          <a:xfrm>
            <a:off x="1868557" y="2623930"/>
            <a:ext cx="4134465"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         1</a:t>
            </a:r>
            <a:r>
              <a:rPr lang="en-GB"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最讨企业喜欢的前端代码规范</a:t>
            </a:r>
            <a:endParaRPr lang="en-GB" dirty="0">
              <a:latin typeface="Microsoft YaHei" panose="020B0503020204020204" pitchFamily="34" charset="-122"/>
              <a:ea typeface="Microsoft YaHei" panose="020B0503020204020204" pitchFamily="34" charset="-122"/>
            </a:endParaRPr>
          </a:p>
        </p:txBody>
      </p:sp>
      <p:sp>
        <p:nvSpPr>
          <p:cNvPr id="6" name="文本框 5"/>
          <p:cNvSpPr txBox="1"/>
          <p:nvPr/>
        </p:nvSpPr>
        <p:spPr>
          <a:xfrm>
            <a:off x="1828798" y="3328026"/>
            <a:ext cx="7792280" cy="369332"/>
          </a:xfrm>
          <a:prstGeom prst="rect">
            <a:avLst/>
          </a:prstGeom>
          <a:noFill/>
        </p:spPr>
        <p:txBody>
          <a:bodyPr wrap="square" rtlCol="0">
            <a:spAutoFit/>
          </a:bodyPr>
          <a:lstStyle/>
          <a:p>
            <a:r>
              <a:rPr lang="en-US" altLang="zh-CN" dirty="0"/>
              <a:t>             2.   </a:t>
            </a:r>
            <a:r>
              <a:rPr lang="zh-CN" altLang="en-US" dirty="0"/>
              <a:t>最讨</a:t>
            </a:r>
            <a:r>
              <a:rPr lang="en-US" altLang="zh-CN" dirty="0"/>
              <a:t>90</a:t>
            </a:r>
            <a:r>
              <a:rPr lang="zh-CN" altLang="en-US" dirty="0"/>
              <a:t>后喜欢的前端代码管理工具</a:t>
            </a:r>
            <a:r>
              <a:rPr lang="en-GB" altLang="zh-CN" dirty="0"/>
              <a:t>”</a:t>
            </a:r>
            <a:r>
              <a:rPr lang="en-GB" altLang="zh-CN" dirty="0" err="1"/>
              <a:t>facebook</a:t>
            </a:r>
            <a:r>
              <a:rPr lang="en-GB" altLang="zh-CN" dirty="0"/>
              <a:t>”</a:t>
            </a:r>
            <a:r>
              <a:rPr lang="en-US" altLang="zh-CN" dirty="0"/>
              <a:t>-----</a:t>
            </a:r>
            <a:r>
              <a:rPr lang="en-US" altLang="zh-CN" dirty="0" err="1"/>
              <a:t>gitHub</a:t>
            </a:r>
            <a:endParaRPr lang="en-GB" dirty="0"/>
          </a:p>
        </p:txBody>
      </p:sp>
      <p:sp>
        <p:nvSpPr>
          <p:cNvPr id="12" name="流程图: 顺序访问存储器 11"/>
          <p:cNvSpPr/>
          <p:nvPr/>
        </p:nvSpPr>
        <p:spPr>
          <a:xfrm>
            <a:off x="507011" y="1838857"/>
            <a:ext cx="1321787" cy="1321787"/>
          </a:xfrm>
          <a:prstGeom prst="flowChartMagneticTap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solidFill>
                <a:schemeClr val="bg2"/>
              </a:solidFill>
            </a:endParaRPr>
          </a:p>
        </p:txBody>
      </p:sp>
      <p:sp>
        <p:nvSpPr>
          <p:cNvPr id="13" name="矩形 12"/>
          <p:cNvSpPr/>
          <p:nvPr/>
        </p:nvSpPr>
        <p:spPr>
          <a:xfrm>
            <a:off x="235490" y="2117527"/>
            <a:ext cx="1732457" cy="707886"/>
          </a:xfrm>
          <a:prstGeom prst="rect">
            <a:avLst/>
          </a:prstGeom>
          <a:noFill/>
        </p:spPr>
        <p:txBody>
          <a:bodyPr wrap="square" lIns="91440" tIns="45720" rIns="91440" bIns="45720">
            <a:spAutoFit/>
          </a:bodyPr>
          <a:lstStyle/>
          <a:p>
            <a:pPr algn="ct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  前端学习</a:t>
            </a:r>
            <a:endParaRPr lang="en-GB" altLang="zh-CN"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endParaRPr>
          </a:p>
          <a:p>
            <a:pPr algn="ctr"/>
            <a:r>
              <a:rPr lang="zh-CN" altLang="en-US" sz="2000" b="1" cap="none" spc="0" dirty="0">
                <a:ln w="22225">
                  <a:solidFill>
                    <a:schemeClr val="accent2"/>
                  </a:solidFill>
                  <a:prstDash val="solid"/>
                </a:ln>
                <a:solidFill>
                  <a:schemeClr val="accent2">
                    <a:lumMod val="40000"/>
                    <a:lumOff val="60000"/>
                  </a:schemeClr>
                </a:solidFill>
                <a:effectLst/>
                <a:latin typeface="Microsoft YaHei" panose="020B0503020204020204" pitchFamily="34" charset="-122"/>
                <a:ea typeface="Microsoft YaHei" panose="020B0503020204020204" pitchFamily="34" charset="-122"/>
              </a:rPr>
              <a:t>三个最</a:t>
            </a:r>
          </a:p>
        </p:txBody>
      </p:sp>
      <p:sp>
        <p:nvSpPr>
          <p:cNvPr id="14" name="文本框 13"/>
          <p:cNvSpPr txBox="1"/>
          <p:nvPr/>
        </p:nvSpPr>
        <p:spPr>
          <a:xfrm>
            <a:off x="2504662" y="4032121"/>
            <a:ext cx="4664764" cy="369332"/>
          </a:xfrm>
          <a:prstGeom prst="rect">
            <a:avLst/>
          </a:prstGeom>
          <a:noFill/>
        </p:spPr>
        <p:txBody>
          <a:bodyPr wrap="square" rtlCol="0">
            <a:spAutoFit/>
          </a:bodyPr>
          <a:lstStyle/>
          <a:p>
            <a:r>
              <a:rPr lang="en-GB" dirty="0"/>
              <a:t>3. </a:t>
            </a:r>
            <a:r>
              <a:rPr lang="zh-CN" altLang="en-US" dirty="0"/>
              <a:t>最快进步的捷径</a:t>
            </a:r>
            <a:endParaRPr lang="en-GB" dirty="0"/>
          </a:p>
        </p:txBody>
      </p:sp>
    </p:spTree>
    <p:extLst>
      <p:ext uri="{BB962C8B-B14F-4D97-AF65-F5344CB8AC3E}">
        <p14:creationId xmlns:p14="http://schemas.microsoft.com/office/powerpoint/2010/main" val="23800630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normAutofit/>
          </a:bodyPr>
          <a:lstStyle/>
          <a:p>
            <a:r>
              <a:rPr lang="zh-CN" altLang="en-US" sz="2400" dirty="0">
                <a:latin typeface="Microsoft YaHei" panose="020B0503020204020204" pitchFamily="34" charset="-122"/>
                <a:ea typeface="Microsoft YaHei" panose="020B0503020204020204" pitchFamily="34" charset="-122"/>
              </a:rPr>
              <a:t> </a:t>
            </a:r>
            <a:r>
              <a:rPr lang="en-GB"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最讨企业喜欢的前端代码规范</a:t>
            </a:r>
          </a:p>
        </p:txBody>
      </p:sp>
      <p:pic>
        <p:nvPicPr>
          <p:cNvPr id="7" name="图形 6" descr="帮助"/>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712843"/>
            <a:ext cx="914400" cy="914400"/>
          </a:xfrm>
          <a:prstGeom prst="rect">
            <a:avLst/>
          </a:prstGeom>
        </p:spPr>
      </p:pic>
      <p:sp>
        <p:nvSpPr>
          <p:cNvPr id="8" name="文本框 7"/>
          <p:cNvSpPr txBox="1"/>
          <p:nvPr/>
        </p:nvSpPr>
        <p:spPr>
          <a:xfrm>
            <a:off x="1295400" y="4289599"/>
            <a:ext cx="3282630" cy="369332"/>
          </a:xfrm>
          <a:prstGeom prst="rect">
            <a:avLst/>
          </a:prstGeom>
          <a:noFill/>
        </p:spPr>
        <p:txBody>
          <a:bodyPr wrap="none" rtlCol="0">
            <a:spAutoFit/>
          </a:bodyPr>
          <a:lstStyle/>
          <a:p>
            <a:r>
              <a:rPr lang="zh-CN" altLang="en-US" dirty="0"/>
              <a:t>          </a:t>
            </a:r>
            <a:r>
              <a:rPr lang="zh-CN" altLang="en-US" dirty="0">
                <a:hlinkClick r:id="rId5" action="ppaction://hlinkfile"/>
              </a:rPr>
              <a:t>前端代码构成 </a:t>
            </a:r>
            <a:r>
              <a:rPr lang="en-GB" altLang="zh-CN" dirty="0"/>
              <a:t>(what is it)</a:t>
            </a:r>
            <a:r>
              <a:rPr lang="zh-CN" altLang="en-US" dirty="0"/>
              <a:t> </a:t>
            </a:r>
            <a:endParaRPr lang="en-GB" dirty="0"/>
          </a:p>
        </p:txBody>
      </p:sp>
      <p:sp>
        <p:nvSpPr>
          <p:cNvPr id="17" name="矩形 16"/>
          <p:cNvSpPr/>
          <p:nvPr/>
        </p:nvSpPr>
        <p:spPr>
          <a:xfrm flipH="1">
            <a:off x="2161759" y="2478157"/>
            <a:ext cx="2067339" cy="923330"/>
          </a:xfrm>
          <a:prstGeom prst="rect">
            <a:avLst/>
          </a:prstGeom>
          <a:noFill/>
        </p:spPr>
        <p:txBody>
          <a:bodyPr wrap="squar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What</a:t>
            </a:r>
            <a:endParaRPr lang="zh-CN" altLang="en-US" sz="5400" b="1" cap="none" spc="0" dirty="0">
              <a:ln w="22225">
                <a:solidFill>
                  <a:schemeClr val="accent2"/>
                </a:solidFill>
                <a:prstDash val="solid"/>
              </a:ln>
              <a:solidFill>
                <a:schemeClr val="accent2">
                  <a:lumMod val="40000"/>
                  <a:lumOff val="60000"/>
                </a:schemeClr>
              </a:solidFill>
              <a:effectLst/>
            </a:endParaRPr>
          </a:p>
        </p:txBody>
      </p:sp>
      <p:cxnSp>
        <p:nvCxnSpPr>
          <p:cNvPr id="19" name="直接箭头连接符 18"/>
          <p:cNvCxnSpPr>
            <a:cxnSpLocks/>
            <a:endCxn id="8" idx="0"/>
          </p:cNvCxnSpPr>
          <p:nvPr/>
        </p:nvCxnSpPr>
        <p:spPr>
          <a:xfrm flipH="1">
            <a:off x="2936715" y="3339550"/>
            <a:ext cx="124542" cy="95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406456" y="2409379"/>
            <a:ext cx="1699991" cy="923330"/>
          </a:xfrm>
          <a:prstGeom prst="rect">
            <a:avLst/>
          </a:prstGeom>
          <a:noFill/>
        </p:spPr>
        <p:txBody>
          <a:bodyPr wrap="square" lIns="91440" tIns="45720" rIns="91440" bIns="45720">
            <a:spAutoFit/>
          </a:bodyPr>
          <a:lstStyle/>
          <a:p>
            <a:pPr algn="ctr"/>
            <a:r>
              <a:rPr lang="en-GB" altLang="zh-CN" sz="5400" b="1" cap="none" spc="0" dirty="0">
                <a:ln w="22225">
                  <a:solidFill>
                    <a:schemeClr val="accent2"/>
                  </a:solidFill>
                  <a:prstDash val="solid"/>
                </a:ln>
                <a:solidFill>
                  <a:schemeClr val="accent2">
                    <a:lumMod val="40000"/>
                    <a:lumOff val="60000"/>
                  </a:schemeClr>
                </a:solidFill>
                <a:effectLst/>
              </a:rPr>
              <a:t>How</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24" name="文本框 23"/>
          <p:cNvSpPr txBox="1"/>
          <p:nvPr/>
        </p:nvSpPr>
        <p:spPr>
          <a:xfrm>
            <a:off x="4776893" y="4289599"/>
            <a:ext cx="3545472" cy="369332"/>
          </a:xfrm>
          <a:prstGeom prst="rect">
            <a:avLst/>
          </a:prstGeom>
          <a:noFill/>
        </p:spPr>
        <p:txBody>
          <a:bodyPr wrap="square" rtlCol="0">
            <a:spAutoFit/>
          </a:bodyPr>
          <a:lstStyle/>
          <a:p>
            <a:r>
              <a:rPr lang="zh-CN" altLang="en-US" dirty="0"/>
              <a:t>怎样去写</a:t>
            </a:r>
            <a:r>
              <a:rPr lang="zh-CN" altLang="en-US" dirty="0">
                <a:hlinkClick r:id="rId6" action="ppaction://hlinkfile"/>
              </a:rPr>
              <a:t>前端代码</a:t>
            </a:r>
            <a:r>
              <a:rPr lang="zh-CN" altLang="en-US" dirty="0"/>
              <a:t>（</a:t>
            </a:r>
            <a:r>
              <a:rPr lang="en-US" altLang="zh-CN" dirty="0"/>
              <a:t>how to do</a:t>
            </a:r>
            <a:r>
              <a:rPr lang="zh-CN" altLang="en-US" dirty="0"/>
              <a:t>）</a:t>
            </a:r>
            <a:endParaRPr lang="en-GB" dirty="0"/>
          </a:p>
        </p:txBody>
      </p:sp>
      <p:sp>
        <p:nvSpPr>
          <p:cNvPr id="27" name="矩形 26"/>
          <p:cNvSpPr/>
          <p:nvPr/>
        </p:nvSpPr>
        <p:spPr>
          <a:xfrm>
            <a:off x="7250135" y="2396127"/>
            <a:ext cx="4014212" cy="923330"/>
          </a:xfrm>
          <a:prstGeom prst="rect">
            <a:avLst/>
          </a:prstGeom>
          <a:noFill/>
        </p:spPr>
        <p:txBody>
          <a:bodyPr wrap="squar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         Why</a:t>
            </a:r>
            <a:endParaRPr lang="zh-CN" altLang="en-US" sz="5400" b="1" cap="none" spc="0" dirty="0">
              <a:ln w="22225">
                <a:solidFill>
                  <a:schemeClr val="accent2"/>
                </a:solidFill>
                <a:prstDash val="solid"/>
              </a:ln>
              <a:solidFill>
                <a:schemeClr val="accent2">
                  <a:lumMod val="40000"/>
                  <a:lumOff val="60000"/>
                </a:schemeClr>
              </a:solidFill>
              <a:effectLst/>
            </a:endParaRPr>
          </a:p>
        </p:txBody>
      </p:sp>
      <p:cxnSp>
        <p:nvCxnSpPr>
          <p:cNvPr id="31" name="直接箭头连接符 30"/>
          <p:cNvCxnSpPr/>
          <p:nvPr/>
        </p:nvCxnSpPr>
        <p:spPr>
          <a:xfrm>
            <a:off x="9925878" y="3207026"/>
            <a:ext cx="0" cy="94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13" name="直接箭头连接符 13312"/>
          <p:cNvCxnSpPr>
            <a:stCxn id="21" idx="2"/>
          </p:cNvCxnSpPr>
          <p:nvPr/>
        </p:nvCxnSpPr>
        <p:spPr>
          <a:xfrm>
            <a:off x="6256452" y="3332709"/>
            <a:ext cx="25078" cy="9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15" name="文本框 13314"/>
          <p:cNvSpPr txBox="1"/>
          <p:nvPr/>
        </p:nvSpPr>
        <p:spPr>
          <a:xfrm>
            <a:off x="9157252" y="4289599"/>
            <a:ext cx="2915478" cy="646331"/>
          </a:xfrm>
          <a:prstGeom prst="rect">
            <a:avLst/>
          </a:prstGeom>
          <a:noFill/>
        </p:spPr>
        <p:txBody>
          <a:bodyPr wrap="square" rtlCol="0">
            <a:spAutoFit/>
          </a:bodyPr>
          <a:lstStyle/>
          <a:p>
            <a:r>
              <a:rPr lang="zh-CN" altLang="en-US" dirty="0"/>
              <a:t>为何这样做最讨企业喜欢       （</a:t>
            </a:r>
            <a:r>
              <a:rPr lang="en-US" altLang="zh-CN" dirty="0"/>
              <a:t>why </a:t>
            </a:r>
            <a:r>
              <a:rPr lang="zh-CN" altLang="en-US" dirty="0"/>
              <a:t>？）</a:t>
            </a:r>
            <a:endParaRPr lang="en-GB" dirty="0"/>
          </a:p>
        </p:txBody>
      </p:sp>
      <p:pic>
        <p:nvPicPr>
          <p:cNvPr id="13316" name="图片 13315"/>
          <p:cNvPicPr>
            <a:picLocks noChangeAspect="1"/>
          </p:cNvPicPr>
          <p:nvPr/>
        </p:nvPicPr>
        <p:blipFill>
          <a:blip r:embed="rId7"/>
          <a:stretch>
            <a:fillRect/>
          </a:stretch>
        </p:blipFill>
        <p:spPr>
          <a:xfrm>
            <a:off x="8616812" y="4935930"/>
            <a:ext cx="3333750" cy="1781175"/>
          </a:xfrm>
          <a:prstGeom prst="rect">
            <a:avLst/>
          </a:prstGeom>
        </p:spPr>
      </p:pic>
    </p:spTree>
    <p:extLst>
      <p:ext uri="{BB962C8B-B14F-4D97-AF65-F5344CB8AC3E}">
        <p14:creationId xmlns:p14="http://schemas.microsoft.com/office/powerpoint/2010/main" val="10353277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313"/>
                                        </p:tgtEl>
                                        <p:attrNameLst>
                                          <p:attrName>style.visibility</p:attrName>
                                        </p:attrNameLst>
                                      </p:cBhvr>
                                      <p:to>
                                        <p:strVal val="visible"/>
                                      </p:to>
                                    </p:set>
                                    <p:anim calcmode="lin" valueType="num">
                                      <p:cBhvr additive="base">
                                        <p:cTn id="28" dur="500" fill="hold"/>
                                        <p:tgtEl>
                                          <p:spTgt spid="13313"/>
                                        </p:tgtEl>
                                        <p:attrNameLst>
                                          <p:attrName>ppt_x</p:attrName>
                                        </p:attrNameLst>
                                      </p:cBhvr>
                                      <p:tavLst>
                                        <p:tav tm="0">
                                          <p:val>
                                            <p:strVal val="#ppt_x"/>
                                          </p:val>
                                        </p:tav>
                                        <p:tav tm="100000">
                                          <p:val>
                                            <p:strVal val="#ppt_x"/>
                                          </p:val>
                                        </p:tav>
                                      </p:tavLst>
                                    </p:anim>
                                    <p:anim calcmode="lin" valueType="num">
                                      <p:cBhvr additive="base">
                                        <p:cTn id="29" dur="5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315"/>
                                        </p:tgtEl>
                                        <p:attrNameLst>
                                          <p:attrName>style.visibility</p:attrName>
                                        </p:attrNameLst>
                                      </p:cBhvr>
                                      <p:to>
                                        <p:strVal val="visible"/>
                                      </p:to>
                                    </p:set>
                                    <p:animEffect transition="in" filter="fade">
                                      <p:cBhvr>
                                        <p:cTn id="51" dur="1000"/>
                                        <p:tgtEl>
                                          <p:spTgt spid="13315"/>
                                        </p:tgtEl>
                                      </p:cBhvr>
                                    </p:animEffect>
                                    <p:anim calcmode="lin" valueType="num">
                                      <p:cBhvr>
                                        <p:cTn id="52" dur="1000" fill="hold"/>
                                        <p:tgtEl>
                                          <p:spTgt spid="13315"/>
                                        </p:tgtEl>
                                        <p:attrNameLst>
                                          <p:attrName>ppt_x</p:attrName>
                                        </p:attrNameLst>
                                      </p:cBhvr>
                                      <p:tavLst>
                                        <p:tav tm="0">
                                          <p:val>
                                            <p:strVal val="#ppt_x"/>
                                          </p:val>
                                        </p:tav>
                                        <p:tav tm="100000">
                                          <p:val>
                                            <p:strVal val="#ppt_x"/>
                                          </p:val>
                                        </p:tav>
                                      </p:tavLst>
                                    </p:anim>
                                    <p:anim calcmode="lin" valueType="num">
                                      <p:cBhvr>
                                        <p:cTn id="53"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3316"/>
                                        </p:tgtEl>
                                        <p:attrNameLst>
                                          <p:attrName>style.visibility</p:attrName>
                                        </p:attrNameLst>
                                      </p:cBhvr>
                                      <p:to>
                                        <p:strVal val="visible"/>
                                      </p:to>
                                    </p:set>
                                    <p:anim calcmode="lin" valueType="num">
                                      <p:cBhvr additive="base">
                                        <p:cTn id="58" dur="500" fill="hold"/>
                                        <p:tgtEl>
                                          <p:spTgt spid="13316"/>
                                        </p:tgtEl>
                                        <p:attrNameLst>
                                          <p:attrName>ppt_x</p:attrName>
                                        </p:attrNameLst>
                                      </p:cBhvr>
                                      <p:tavLst>
                                        <p:tav tm="0">
                                          <p:val>
                                            <p:strVal val="#ppt_x"/>
                                          </p:val>
                                        </p:tav>
                                        <p:tav tm="100000">
                                          <p:val>
                                            <p:strVal val="#ppt_x"/>
                                          </p:val>
                                        </p:tav>
                                      </p:tavLst>
                                    </p:anim>
                                    <p:anim calcmode="lin" valueType="num">
                                      <p:cBhvr additive="base">
                                        <p:cTn id="59"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21" grpId="0"/>
      <p:bldP spid="24" grpId="0"/>
      <p:bldP spid="27" grpId="0"/>
      <p:bldP spid="133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4" name="文本框 3"/>
          <p:cNvSpPr txBox="1"/>
          <p:nvPr/>
        </p:nvSpPr>
        <p:spPr>
          <a:xfrm>
            <a:off x="1815549" y="2080591"/>
            <a:ext cx="5118709" cy="369332"/>
          </a:xfrm>
          <a:prstGeom prst="rect">
            <a:avLst/>
          </a:prstGeom>
          <a:noFill/>
        </p:spPr>
        <p:txBody>
          <a:bodyPr wrap="none" rtlCol="0">
            <a:spAutoFit/>
          </a:bodyPr>
          <a:lstStyle/>
          <a:p>
            <a:r>
              <a:rPr lang="en-US" altLang="zh-CN" dirty="0">
                <a:latin typeface="Microsoft YaHei" panose="020B0503020204020204" pitchFamily="34" charset="-122"/>
                <a:ea typeface="Microsoft YaHei" panose="020B0503020204020204" pitchFamily="34" charset="-122"/>
              </a:rPr>
              <a:t>GitHub</a:t>
            </a:r>
            <a:r>
              <a:rPr lang="zh-CN" altLang="en-US" dirty="0">
                <a:latin typeface="Microsoft YaHei" panose="020B0503020204020204" pitchFamily="34" charset="-122"/>
                <a:ea typeface="Microsoft YaHei" panose="020B0503020204020204" pitchFamily="34" charset="-122"/>
              </a:rPr>
              <a:t>：是一个管理你的 </a:t>
            </a:r>
            <a:r>
              <a:rPr lang="en-US" altLang="zh-CN" b="1"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代码的历史记录</a:t>
            </a:r>
            <a:r>
              <a:rPr lang="en-US" altLang="zh-CN" b="1"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工具</a:t>
            </a:r>
            <a:endParaRPr lang="en-GB" dirty="0">
              <a:latin typeface="Microsoft YaHei" panose="020B0503020204020204" pitchFamily="34" charset="-122"/>
              <a:ea typeface="Microsoft YaHei" panose="020B0503020204020204" pitchFamily="34" charset="-122"/>
            </a:endParaRPr>
          </a:p>
        </p:txBody>
      </p:sp>
      <p:sp>
        <p:nvSpPr>
          <p:cNvPr id="5" name="文本框 4"/>
          <p:cNvSpPr txBox="1"/>
          <p:nvPr/>
        </p:nvSpPr>
        <p:spPr>
          <a:xfrm>
            <a:off x="2690191" y="5381243"/>
            <a:ext cx="6056246" cy="646331"/>
          </a:xfrm>
          <a:prstGeom prst="rect">
            <a:avLst/>
          </a:prstGeom>
          <a:noFill/>
        </p:spPr>
        <p:txBody>
          <a:bodyPr wrap="square" rtlCol="0">
            <a:spAutoFit/>
          </a:bodyPr>
          <a:lstStyle/>
          <a:p>
            <a:r>
              <a:rPr lang="zh-CN" altLang="en-US" dirty="0"/>
              <a:t>假如我们有</a:t>
            </a:r>
            <a:r>
              <a:rPr lang="en-US" altLang="zh-CN" dirty="0"/>
              <a:t>3</a:t>
            </a:r>
            <a:r>
              <a:rPr lang="zh-CN" altLang="en-US" dirty="0"/>
              <a:t>个在不同城市的人要一起远程的写一本小说怎样做到互不干扰相互学习把这本书写好？以</a:t>
            </a:r>
            <a:r>
              <a:rPr lang="en-US" altLang="zh-CN" dirty="0" err="1"/>
              <a:t>github</a:t>
            </a:r>
            <a:r>
              <a:rPr lang="zh-CN" altLang="en-US" dirty="0"/>
              <a:t>为例</a:t>
            </a:r>
            <a:endParaRPr lang="en-GB" dirty="0"/>
          </a:p>
        </p:txBody>
      </p:sp>
      <p:pic>
        <p:nvPicPr>
          <p:cNvPr id="20" name="图形 19" descr="帮助"/>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8453" y="5153367"/>
            <a:ext cx="914400" cy="914400"/>
          </a:xfrm>
          <a:prstGeom prst="rect">
            <a:avLst/>
          </a:prstGeom>
        </p:spPr>
      </p:pic>
      <p:pic>
        <p:nvPicPr>
          <p:cNvPr id="14" name="图片 13"/>
          <p:cNvPicPr>
            <a:picLocks noChangeAspect="1"/>
          </p:cNvPicPr>
          <p:nvPr/>
        </p:nvPicPr>
        <p:blipFill>
          <a:blip r:embed="rId6"/>
          <a:stretch>
            <a:fillRect/>
          </a:stretch>
        </p:blipFill>
        <p:spPr>
          <a:xfrm>
            <a:off x="4558748" y="2408894"/>
            <a:ext cx="5043043" cy="2972349"/>
          </a:xfrm>
          <a:prstGeom prst="rect">
            <a:avLst/>
          </a:prstGeom>
        </p:spPr>
      </p:pic>
    </p:spTree>
    <p:extLst>
      <p:ext uri="{BB962C8B-B14F-4D97-AF65-F5344CB8AC3E}">
        <p14:creationId xmlns:p14="http://schemas.microsoft.com/office/powerpoint/2010/main" val="364260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3286221"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1.</a:t>
            </a:r>
            <a:r>
              <a:rPr lang="zh-CN" altLang="en-US" b="1" dirty="0">
                <a:latin typeface="Microsoft YaHei" panose="020B0503020204020204" pitchFamily="34" charset="-122"/>
                <a:ea typeface="Microsoft YaHei" panose="020B0503020204020204" pitchFamily="34" charset="-122"/>
              </a:rPr>
              <a:t>新建笔记本（</a:t>
            </a:r>
            <a:r>
              <a:rPr lang="en-US" altLang="zh-CN" b="1" dirty="0">
                <a:latin typeface="Microsoft YaHei" panose="020B0503020204020204" pitchFamily="34" charset="-122"/>
                <a:ea typeface="Microsoft YaHei" panose="020B0503020204020204" pitchFamily="34" charset="-122"/>
              </a:rPr>
              <a:t>repository</a:t>
            </a:r>
            <a:r>
              <a:rPr lang="zh-CN" altLang="en-US" b="1" dirty="0">
                <a:latin typeface="Microsoft YaHei" panose="020B0503020204020204" pitchFamily="34" charset="-122"/>
                <a:ea typeface="Microsoft YaHei" panose="020B0503020204020204" pitchFamily="34" charset="-122"/>
              </a:rPr>
              <a:t>）</a:t>
            </a:r>
            <a:endParaRPr lang="en-GB" b="1" dirty="0">
              <a:latin typeface="Microsoft YaHei" panose="020B0503020204020204" pitchFamily="34" charset="-122"/>
              <a:ea typeface="Microsoft YaHei" panose="020B0503020204020204" pitchFamily="34" charset="-122"/>
            </a:endParaRPr>
          </a:p>
        </p:txBody>
      </p:sp>
      <p:pic>
        <p:nvPicPr>
          <p:cNvPr id="12" name="图片 11"/>
          <p:cNvPicPr>
            <a:picLocks noChangeAspect="1"/>
          </p:cNvPicPr>
          <p:nvPr/>
        </p:nvPicPr>
        <p:blipFill>
          <a:blip r:embed="rId4"/>
          <a:stretch>
            <a:fillRect/>
          </a:stretch>
        </p:blipFill>
        <p:spPr>
          <a:xfrm>
            <a:off x="337516" y="2835965"/>
            <a:ext cx="7839075" cy="2628900"/>
          </a:xfrm>
          <a:prstGeom prst="rect">
            <a:avLst/>
          </a:prstGeom>
        </p:spPr>
      </p:pic>
      <p:pic>
        <p:nvPicPr>
          <p:cNvPr id="14" name="图片 13"/>
          <p:cNvPicPr>
            <a:picLocks noChangeAspect="1"/>
          </p:cNvPicPr>
          <p:nvPr/>
        </p:nvPicPr>
        <p:blipFill>
          <a:blip r:embed="rId5"/>
          <a:stretch>
            <a:fillRect/>
          </a:stretch>
        </p:blipFill>
        <p:spPr>
          <a:xfrm>
            <a:off x="5938216" y="5453197"/>
            <a:ext cx="4476750" cy="1085850"/>
          </a:xfrm>
          <a:prstGeom prst="rect">
            <a:avLst/>
          </a:prstGeom>
        </p:spPr>
      </p:pic>
    </p:spTree>
    <p:extLst>
      <p:ext uri="{BB962C8B-B14F-4D97-AF65-F5344CB8AC3E}">
        <p14:creationId xmlns:p14="http://schemas.microsoft.com/office/powerpoint/2010/main" val="55778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558714"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1.</a:t>
            </a:r>
            <a:r>
              <a:rPr lang="zh-CN" altLang="en-US" b="1" dirty="0">
                <a:latin typeface="Microsoft YaHei" panose="020B0503020204020204" pitchFamily="34" charset="-122"/>
                <a:ea typeface="Microsoft YaHei" panose="020B0503020204020204" pitchFamily="34" charset="-122"/>
              </a:rPr>
              <a:t>修改笔记本（</a:t>
            </a:r>
            <a:r>
              <a:rPr lang="en-US" altLang="zh-CN" b="1" dirty="0">
                <a:latin typeface="Microsoft YaHei" panose="020B0503020204020204" pitchFamily="34" charset="-122"/>
                <a:ea typeface="Microsoft YaHei" panose="020B0503020204020204" pitchFamily="34" charset="-122"/>
              </a:rPr>
              <a:t>fork</a:t>
            </a:r>
            <a:r>
              <a:rPr lang="zh-CN" altLang="en-US" b="1" dirty="0">
                <a:latin typeface="Microsoft YaHei" panose="020B0503020204020204" pitchFamily="34" charset="-122"/>
                <a:ea typeface="Microsoft YaHei" panose="020B0503020204020204" pitchFamily="34" charset="-122"/>
              </a:rPr>
              <a:t>）</a:t>
            </a:r>
            <a:endParaRPr lang="en-GB" b="1"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4"/>
          <a:stretch>
            <a:fillRect/>
          </a:stretch>
        </p:blipFill>
        <p:spPr>
          <a:xfrm>
            <a:off x="418237" y="2611508"/>
            <a:ext cx="7943850" cy="2171700"/>
          </a:xfrm>
          <a:prstGeom prst="rect">
            <a:avLst/>
          </a:prstGeom>
        </p:spPr>
      </p:pic>
      <p:pic>
        <p:nvPicPr>
          <p:cNvPr id="5" name="图片 4"/>
          <p:cNvPicPr>
            <a:picLocks noChangeAspect="1"/>
          </p:cNvPicPr>
          <p:nvPr/>
        </p:nvPicPr>
        <p:blipFill>
          <a:blip r:embed="rId5"/>
          <a:stretch>
            <a:fillRect/>
          </a:stretch>
        </p:blipFill>
        <p:spPr>
          <a:xfrm>
            <a:off x="609599" y="4926329"/>
            <a:ext cx="4581525" cy="590550"/>
          </a:xfrm>
          <a:prstGeom prst="rect">
            <a:avLst/>
          </a:prstGeom>
        </p:spPr>
      </p:pic>
    </p:spTree>
    <p:extLst>
      <p:ext uri="{BB962C8B-B14F-4D97-AF65-F5344CB8AC3E}">
        <p14:creationId xmlns:p14="http://schemas.microsoft.com/office/powerpoint/2010/main" val="31053312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701381"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2.</a:t>
            </a:r>
            <a:r>
              <a:rPr lang="zh-CN" altLang="en-US" b="1" dirty="0">
                <a:latin typeface="Microsoft YaHei" panose="020B0503020204020204" pitchFamily="34" charset="-122"/>
                <a:ea typeface="Microsoft YaHei" panose="020B0503020204020204" pitchFamily="34" charset="-122"/>
              </a:rPr>
              <a:t>克隆笔记本（</a:t>
            </a:r>
            <a:r>
              <a:rPr lang="en-US" altLang="zh-CN" b="1" dirty="0">
                <a:latin typeface="Microsoft YaHei" panose="020B0503020204020204" pitchFamily="34" charset="-122"/>
                <a:ea typeface="Microsoft YaHei" panose="020B0503020204020204" pitchFamily="34" charset="-122"/>
              </a:rPr>
              <a:t>clone</a:t>
            </a:r>
            <a:r>
              <a:rPr lang="zh-CN" altLang="en-US" b="1" dirty="0">
                <a:latin typeface="Microsoft YaHei" panose="020B0503020204020204" pitchFamily="34" charset="-122"/>
                <a:ea typeface="Microsoft YaHei" panose="020B0503020204020204" pitchFamily="34" charset="-122"/>
              </a:rPr>
              <a:t>）</a:t>
            </a:r>
            <a:endParaRPr lang="en-GB" b="1"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4"/>
          <a:stretch>
            <a:fillRect/>
          </a:stretch>
        </p:blipFill>
        <p:spPr>
          <a:xfrm>
            <a:off x="442291" y="2781300"/>
            <a:ext cx="7734300" cy="2838450"/>
          </a:xfrm>
          <a:prstGeom prst="rect">
            <a:avLst/>
          </a:prstGeom>
        </p:spPr>
      </p:pic>
      <p:pic>
        <p:nvPicPr>
          <p:cNvPr id="5" name="图片 4"/>
          <p:cNvPicPr>
            <a:picLocks noChangeAspect="1"/>
          </p:cNvPicPr>
          <p:nvPr/>
        </p:nvPicPr>
        <p:blipFill>
          <a:blip r:embed="rId5"/>
          <a:stretch>
            <a:fillRect/>
          </a:stretch>
        </p:blipFill>
        <p:spPr>
          <a:xfrm>
            <a:off x="4205287" y="5570468"/>
            <a:ext cx="3781425" cy="704850"/>
          </a:xfrm>
          <a:prstGeom prst="rect">
            <a:avLst/>
          </a:prstGeom>
        </p:spPr>
      </p:pic>
    </p:spTree>
    <p:extLst>
      <p:ext uri="{BB962C8B-B14F-4D97-AF65-F5344CB8AC3E}">
        <p14:creationId xmlns:p14="http://schemas.microsoft.com/office/powerpoint/2010/main" val="2845002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1616148"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3.</a:t>
            </a:r>
            <a:r>
              <a:rPr lang="zh-CN" altLang="en-US" b="1" dirty="0">
                <a:latin typeface="Microsoft YaHei" panose="020B0503020204020204" pitchFamily="34" charset="-122"/>
                <a:ea typeface="Microsoft YaHei" panose="020B0503020204020204" pitchFamily="34" charset="-122"/>
              </a:rPr>
              <a:t>写作并上传</a:t>
            </a:r>
            <a:endParaRPr lang="en-GB" b="1" dirty="0">
              <a:latin typeface="Microsoft YaHei" panose="020B0503020204020204" pitchFamily="34" charset="-122"/>
              <a:ea typeface="Microsoft YaHei" panose="020B0503020204020204" pitchFamily="34" charset="-122"/>
            </a:endParaRPr>
          </a:p>
        </p:txBody>
      </p:sp>
      <p:pic>
        <p:nvPicPr>
          <p:cNvPr id="7" name="图片 6"/>
          <p:cNvPicPr>
            <a:picLocks noChangeAspect="1"/>
          </p:cNvPicPr>
          <p:nvPr/>
        </p:nvPicPr>
        <p:blipFill>
          <a:blip r:embed="rId4"/>
          <a:stretch>
            <a:fillRect/>
          </a:stretch>
        </p:blipFill>
        <p:spPr>
          <a:xfrm>
            <a:off x="6250999" y="2586148"/>
            <a:ext cx="5846033" cy="2119031"/>
          </a:xfrm>
          <a:prstGeom prst="rect">
            <a:avLst/>
          </a:prstGeom>
        </p:spPr>
      </p:pic>
      <p:pic>
        <p:nvPicPr>
          <p:cNvPr id="8" name="图片 7"/>
          <p:cNvPicPr>
            <a:picLocks noChangeAspect="1"/>
          </p:cNvPicPr>
          <p:nvPr/>
        </p:nvPicPr>
        <p:blipFill>
          <a:blip r:embed="rId5"/>
          <a:stretch>
            <a:fillRect/>
          </a:stretch>
        </p:blipFill>
        <p:spPr>
          <a:xfrm>
            <a:off x="0" y="2770365"/>
            <a:ext cx="6250999" cy="2002322"/>
          </a:xfrm>
          <a:prstGeom prst="rect">
            <a:avLst/>
          </a:prstGeom>
        </p:spPr>
      </p:pic>
      <p:sp>
        <p:nvSpPr>
          <p:cNvPr id="11" name="箭头: 下弧形 10"/>
          <p:cNvSpPr/>
          <p:nvPr/>
        </p:nvSpPr>
        <p:spPr>
          <a:xfrm>
            <a:off x="4518991" y="4797289"/>
            <a:ext cx="3392557" cy="10999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0544753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4294967295"/>
          </p:nvPr>
        </p:nvSpPr>
        <p:spPr>
          <a:xfrm>
            <a:off x="609599" y="1600200"/>
            <a:ext cx="8163339" cy="877957"/>
          </a:xfrm>
        </p:spPr>
        <p:txBody>
          <a:bodyPr>
            <a:normAutofit fontScale="25000" lnSpcReduction="20000"/>
          </a:bodyPr>
          <a:lstStyle/>
          <a:p>
            <a:pPr>
              <a:buClr>
                <a:srgbClr val="B4CCE2"/>
              </a:buClr>
              <a:buFontTx/>
              <a:buNone/>
            </a:pPr>
            <a:r>
              <a:rPr lang="zh-CN" altLang="en-US" b="1" dirty="0">
                <a:latin typeface="微软雅黑"/>
                <a:ea typeface="微软雅黑"/>
              </a:rPr>
              <a:t>     </a:t>
            </a:r>
            <a:endParaRPr lang="en-US" altLang="zh-CN" b="1" dirty="0">
              <a:latin typeface="微软雅黑"/>
              <a:ea typeface="微软雅黑"/>
            </a:endParaRPr>
          </a:p>
          <a:p>
            <a:pPr>
              <a:lnSpc>
                <a:spcPct val="150000"/>
              </a:lnSpc>
              <a:buClr>
                <a:srgbClr val="B4CCE2"/>
              </a:buClr>
              <a:buFontTx/>
              <a:buNone/>
            </a:pPr>
            <a:r>
              <a:rPr lang="zh-CN" altLang="en-US" sz="9600" dirty="0">
                <a:solidFill>
                  <a:schemeClr val="accent1"/>
                </a:solidFill>
                <a:latin typeface="Microsoft YaHei" panose="020B0503020204020204" pitchFamily="34" charset="-122"/>
                <a:ea typeface="Microsoft YaHei" panose="020B0503020204020204" pitchFamily="34" charset="-122"/>
              </a:rPr>
              <a:t>        </a:t>
            </a:r>
            <a:endParaRPr lang="zh-CN" altLang="en-US" sz="1800" dirty="0">
              <a:latin typeface="宋体" pitchFamily="2" charset="-122"/>
              <a:ea typeface="宋体" pitchFamily="2" charset="-122"/>
            </a:endParaRPr>
          </a:p>
        </p:txBody>
      </p:sp>
      <p:sp>
        <p:nvSpPr>
          <p:cNvPr id="10" name="Rectangle 2"/>
          <p:cNvSpPr>
            <a:spLocks noGrp="1"/>
          </p:cNvSpPr>
          <p:nvPr>
            <p:ph type="title" idx="4294967295"/>
          </p:nvPr>
        </p:nvSpPr>
        <p:spPr>
          <a:xfrm>
            <a:off x="1295400" y="380999"/>
            <a:ext cx="9601200" cy="1235765"/>
          </a:xfrm>
        </p:spPr>
        <p:txBody>
          <a:bodyPr/>
          <a:lstStyle/>
          <a:p>
            <a:r>
              <a:rPr lang="zh-CN" altLang="en-US" dirty="0">
                <a:latin typeface="微软雅黑"/>
                <a:ea typeface="微软雅黑"/>
              </a:rPr>
              <a:t> </a:t>
            </a:r>
            <a:r>
              <a:rPr lang="en-GB" altLang="zh-CN"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最讨</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后最喜欢的代码管理工具</a:t>
            </a:r>
            <a:r>
              <a:rPr lang="en-GB" altLang="zh-CN" sz="2400" dirty="0">
                <a:latin typeface="Microsoft YaHei" panose="020B0503020204020204" pitchFamily="34" charset="-122"/>
                <a:ea typeface="Microsoft YaHei" panose="020B0503020204020204" pitchFamily="34" charset="-122"/>
              </a:rPr>
              <a:t>”</a:t>
            </a:r>
            <a:r>
              <a:rPr lang="en-US" altLang="zh-CN" sz="2400" cap="none" dirty="0">
                <a:latin typeface="Microsoft YaHei" panose="020B0503020204020204" pitchFamily="34" charset="-122"/>
                <a:ea typeface="Microsoft YaHei" panose="020B0503020204020204" pitchFamily="34" charset="-122"/>
              </a:rPr>
              <a:t>Facebook</a:t>
            </a:r>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8591964" y="973864"/>
            <a:ext cx="866775" cy="1095375"/>
          </a:xfrm>
          <a:prstGeom prst="rect">
            <a:avLst/>
          </a:prstGeom>
        </p:spPr>
      </p:pic>
      <p:sp>
        <p:nvSpPr>
          <p:cNvPr id="3" name="文本框 2"/>
          <p:cNvSpPr txBox="1"/>
          <p:nvPr/>
        </p:nvSpPr>
        <p:spPr>
          <a:xfrm>
            <a:off x="8591964" y="2133673"/>
            <a:ext cx="1378226" cy="369332"/>
          </a:xfrm>
          <a:prstGeom prst="rect">
            <a:avLst/>
          </a:prstGeom>
          <a:noFill/>
        </p:spPr>
        <p:txBody>
          <a:bodyPr wrap="square" rtlCol="0">
            <a:spAutoFit/>
          </a:bodyPr>
          <a:lstStyle/>
          <a:p>
            <a:r>
              <a:rPr lang="en-US" altLang="zh-CN" dirty="0" err="1"/>
              <a:t>gitHub</a:t>
            </a:r>
            <a:endParaRPr lang="en-GB" dirty="0"/>
          </a:p>
        </p:txBody>
      </p:sp>
      <p:sp>
        <p:nvSpPr>
          <p:cNvPr id="9" name="文本框 8"/>
          <p:cNvSpPr txBox="1"/>
          <p:nvPr/>
        </p:nvSpPr>
        <p:spPr>
          <a:xfrm>
            <a:off x="418237" y="2099055"/>
            <a:ext cx="2135521"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 </a:t>
            </a:r>
            <a:r>
              <a:rPr lang="en-US" altLang="zh-CN" b="1" dirty="0">
                <a:latin typeface="Microsoft YaHei" panose="020B0503020204020204" pitchFamily="34" charset="-122"/>
                <a:ea typeface="Microsoft YaHei" panose="020B0503020204020204" pitchFamily="34" charset="-122"/>
              </a:rPr>
              <a:t>4.</a:t>
            </a:r>
            <a:r>
              <a:rPr lang="zh-CN" altLang="en-US" b="1" dirty="0">
                <a:latin typeface="Microsoft YaHei" panose="020B0503020204020204" pitchFamily="34" charset="-122"/>
                <a:ea typeface="Microsoft YaHei" panose="020B0503020204020204" pitchFamily="34" charset="-122"/>
              </a:rPr>
              <a:t>小说的版本控制</a:t>
            </a:r>
            <a:endParaRPr lang="en-GB" b="1" dirty="0">
              <a:latin typeface="Microsoft YaHei" panose="020B0503020204020204" pitchFamily="34" charset="-122"/>
              <a:ea typeface="Microsoft YaHei" panose="020B0503020204020204" pitchFamily="34" charset="-122"/>
            </a:endParaRPr>
          </a:p>
        </p:txBody>
      </p:sp>
      <p:sp>
        <p:nvSpPr>
          <p:cNvPr id="4" name="文本框 3"/>
          <p:cNvSpPr txBox="1"/>
          <p:nvPr/>
        </p:nvSpPr>
        <p:spPr>
          <a:xfrm>
            <a:off x="1179443" y="3140765"/>
            <a:ext cx="530664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回退到上一个版本（</a:t>
            </a:r>
            <a:r>
              <a:rPr lang="en-GB" altLang="zh-CN" dirty="0">
                <a:latin typeface="Microsoft YaHei" panose="020B0503020204020204" pitchFamily="34" charset="-122"/>
                <a:ea typeface="Microsoft YaHei" panose="020B0503020204020204" pitchFamily="34" charset="-122"/>
              </a:rPr>
              <a:t>R</a:t>
            </a:r>
            <a:r>
              <a:rPr lang="en-US" altLang="zh-CN" dirty="0" err="1">
                <a:latin typeface="Microsoft YaHei" panose="020B0503020204020204" pitchFamily="34" charset="-122"/>
                <a:ea typeface="Microsoft YaHei" panose="020B0503020204020204" pitchFamily="34" charset="-122"/>
              </a:rPr>
              <a:t>oll</a:t>
            </a:r>
            <a:r>
              <a:rPr lang="en-US" altLang="zh-CN" dirty="0">
                <a:latin typeface="Microsoft YaHei" panose="020B0503020204020204" pitchFamily="34" charset="-122"/>
                <a:ea typeface="Microsoft YaHei" panose="020B0503020204020204" pitchFamily="34" charset="-122"/>
              </a:rPr>
              <a:t> Back to this Commit</a:t>
            </a:r>
            <a:r>
              <a:rPr lang="zh-CN" altLang="en-US" dirty="0">
                <a:latin typeface="Microsoft YaHei" panose="020B0503020204020204" pitchFamily="34" charset="-122"/>
                <a:ea typeface="Microsoft YaHei" panose="020B0503020204020204" pitchFamily="34" charset="-122"/>
              </a:rPr>
              <a:t>）</a:t>
            </a:r>
            <a:endParaRPr lang="en-GB" dirty="0">
              <a:latin typeface="Microsoft YaHei" panose="020B0503020204020204" pitchFamily="34" charset="-122"/>
              <a:ea typeface="Microsoft YaHei" panose="020B0503020204020204" pitchFamily="34" charset="-122"/>
            </a:endParaRPr>
          </a:p>
        </p:txBody>
      </p:sp>
      <p:sp>
        <p:nvSpPr>
          <p:cNvPr id="13" name="文本框 12"/>
          <p:cNvSpPr txBox="1"/>
          <p:nvPr/>
        </p:nvSpPr>
        <p:spPr>
          <a:xfrm>
            <a:off x="1159567" y="3982279"/>
            <a:ext cx="2473754"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rPr>
              <a:t> 更新版本（</a:t>
            </a:r>
            <a:r>
              <a:rPr lang="en-US" altLang="zh-CN" dirty="0" err="1">
                <a:latin typeface="Microsoft YaHei" panose="020B0503020204020204" pitchFamily="34" charset="-122"/>
                <a:ea typeface="Microsoft YaHei" panose="020B0503020204020204" pitchFamily="34" charset="-122"/>
              </a:rPr>
              <a:t>git</a:t>
            </a:r>
            <a:r>
              <a:rPr lang="en-US" altLang="zh-CN" dirty="0">
                <a:latin typeface="Microsoft YaHei" panose="020B0503020204020204" pitchFamily="34" charset="-122"/>
                <a:ea typeface="Microsoft YaHei" panose="020B0503020204020204" pitchFamily="34" charset="-122"/>
              </a:rPr>
              <a:t> pull</a:t>
            </a:r>
            <a:r>
              <a:rPr lang="zh-CN" altLang="en-US" dirty="0">
                <a:latin typeface="Microsoft YaHei" panose="020B0503020204020204" pitchFamily="34" charset="-122"/>
                <a:ea typeface="Microsoft YaHei" panose="020B0503020204020204" pitchFamily="34" charset="-122"/>
              </a:rPr>
              <a:t>） </a:t>
            </a:r>
            <a:endParaRPr lang="en-GB" dirty="0">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1159567" y="4829553"/>
            <a:ext cx="3129383" cy="369332"/>
          </a:xfrm>
          <a:prstGeom prst="rect">
            <a:avLst/>
          </a:prstGeom>
          <a:noFill/>
        </p:spPr>
        <p:txBody>
          <a:bodyPr wrap="none" rtlCol="0">
            <a:spAutoFit/>
          </a:bodyPr>
          <a:lstStyle/>
          <a:p>
            <a:r>
              <a:rPr lang="zh-CN" altLang="en-US" dirty="0"/>
              <a:t>  </a:t>
            </a:r>
            <a:r>
              <a:rPr lang="zh-CN" altLang="en-US" dirty="0">
                <a:latin typeface="Microsoft YaHei" panose="020B0503020204020204" pitchFamily="34" charset="-122"/>
                <a:ea typeface="Microsoft YaHei" panose="020B0503020204020204" pitchFamily="34" charset="-122"/>
              </a:rPr>
              <a:t>代码分支的合并（</a:t>
            </a:r>
            <a:r>
              <a:rPr lang="en-US" altLang="zh-CN" dirty="0">
                <a:latin typeface="Microsoft YaHei" panose="020B0503020204020204" pitchFamily="34" charset="-122"/>
                <a:ea typeface="Microsoft YaHei" panose="020B0503020204020204" pitchFamily="34" charset="-122"/>
              </a:rPr>
              <a:t>branch</a:t>
            </a:r>
            <a:r>
              <a:rPr lang="zh-CN" altLang="en-US" dirty="0">
                <a:latin typeface="Microsoft YaHei" panose="020B0503020204020204" pitchFamily="34" charset="-122"/>
                <a:ea typeface="Microsoft YaHei" panose="020B0503020204020204" pitchFamily="34" charset="-122"/>
              </a:rPr>
              <a:t>）</a:t>
            </a:r>
            <a:endParaRPr lang="en-GB"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422499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3" grpId="0"/>
      <p:bldP spid="12" grpId="0"/>
    </p:bldLst>
  </p:timing>
</p:sld>
</file>

<file path=ppt/theme/theme1.xml><?xml version="1.0" encoding="utf-8"?>
<a:theme xmlns:a="http://schemas.openxmlformats.org/drawingml/2006/main" name="Red Line Business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带红线的业务演示文稿(宽屏)</Template>
  <TotalTime>0</TotalTime>
  <Words>444</Words>
  <Application>Microsoft Office PowerPoint</Application>
  <PresentationFormat>宽屏</PresentationFormat>
  <Paragraphs>96</Paragraphs>
  <Slides>13</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微软雅黑</vt:lpstr>
      <vt:lpstr>微软雅黑</vt:lpstr>
      <vt:lpstr>Microsoft YaHei UI</vt:lpstr>
      <vt:lpstr>宋体</vt:lpstr>
      <vt:lpstr>幼圆</vt:lpstr>
      <vt:lpstr>Arial</vt:lpstr>
      <vt:lpstr>Cambria</vt:lpstr>
      <vt:lpstr>Red Line Business 16x9</vt:lpstr>
      <vt:lpstr>前端经验三个“最”</vt:lpstr>
      <vt:lpstr>         本节目标</vt:lpstr>
      <vt:lpstr>   最讨企业喜欢的前端代码规范</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最讨90后最喜欢的代码管理工具”Facebook”</vt:lpstr>
      <vt:lpstr>        2. Github注册以及Git的下载</vt:lpstr>
      <vt:lpstr>  最快成长的捷径</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2014-10-21T15:16:14Z</dcterms:created>
  <dcterms:modified xsi:type="dcterms:W3CDTF">2017-06-06T09:13:38Z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