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413" userDrawn="1">
          <p15:clr>
            <a:srgbClr val="A4A3A4"/>
          </p15:clr>
        </p15:guide>
        <p15:guide id="4" pos="5347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726" y="-36"/>
      </p:cViewPr>
      <p:guideLst>
        <p:guide orient="horz" pos="2160"/>
        <p:guide pos="2880"/>
        <p:guide pos="413"/>
        <p:guide pos="5347"/>
        <p:guide orient="horz" pos="799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79492-F4CE-46A1-9E71-D5D026C690F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FE5D-58F8-4632-9DFF-B78068E3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7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1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0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772886" y="2691227"/>
            <a:ext cx="1165376" cy="1475549"/>
          </a:xfrm>
          <a:custGeom>
            <a:avLst/>
            <a:gdLst>
              <a:gd name="connsiteX0" fmla="*/ 1412216 w 1553835"/>
              <a:gd name="connsiteY0" fmla="*/ 727 h 1475549"/>
              <a:gd name="connsiteX1" fmla="*/ 1506036 w 1553835"/>
              <a:gd name="connsiteY1" fmla="*/ 38193 h 1475549"/>
              <a:gd name="connsiteX2" fmla="*/ 1529926 w 1553835"/>
              <a:gd name="connsiteY2" fmla="*/ 433296 h 1475549"/>
              <a:gd name="connsiteX3" fmla="*/ 1553816 w 1553835"/>
              <a:gd name="connsiteY3" fmla="*/ 671720 h 1475549"/>
              <a:gd name="connsiteX4" fmla="*/ 1525944 w 1553835"/>
              <a:gd name="connsiteY4" fmla="*/ 937392 h 1475549"/>
              <a:gd name="connsiteX5" fmla="*/ 1525944 w 1553835"/>
              <a:gd name="connsiteY5" fmla="*/ 1359744 h 1475549"/>
              <a:gd name="connsiteX6" fmla="*/ 1466218 w 1553835"/>
              <a:gd name="connsiteY6" fmla="*/ 1407428 h 1475549"/>
              <a:gd name="connsiteX7" fmla="*/ 1318894 w 1553835"/>
              <a:gd name="connsiteY7" fmla="*/ 1441488 h 1475549"/>
              <a:gd name="connsiteX8" fmla="*/ 1083972 w 1553835"/>
              <a:gd name="connsiteY8" fmla="*/ 1421053 h 1475549"/>
              <a:gd name="connsiteX9" fmla="*/ 777379 w 1553835"/>
              <a:gd name="connsiteY9" fmla="*/ 1475549 h 1475549"/>
              <a:gd name="connsiteX10" fmla="*/ 482731 w 1553835"/>
              <a:gd name="connsiteY10" fmla="*/ 1421053 h 1475549"/>
              <a:gd name="connsiteX11" fmla="*/ 148265 w 1553835"/>
              <a:gd name="connsiteY11" fmla="*/ 1441488 h 1475549"/>
              <a:gd name="connsiteX12" fmla="*/ 16868 w 1553835"/>
              <a:gd name="connsiteY12" fmla="*/ 1400616 h 1475549"/>
              <a:gd name="connsiteX13" fmla="*/ 12886 w 1553835"/>
              <a:gd name="connsiteY13" fmla="*/ 1134943 h 1475549"/>
              <a:gd name="connsiteX14" fmla="*/ 941 w 1553835"/>
              <a:gd name="connsiteY14" fmla="*/ 903332 h 1475549"/>
              <a:gd name="connsiteX15" fmla="*/ 40758 w 1553835"/>
              <a:gd name="connsiteY15" fmla="*/ 508229 h 1475549"/>
              <a:gd name="connsiteX16" fmla="*/ 28814 w 1553835"/>
              <a:gd name="connsiteY16" fmla="*/ 194872 h 1475549"/>
              <a:gd name="connsiteX17" fmla="*/ 68631 w 1553835"/>
              <a:gd name="connsiteY17" fmla="*/ 72254 h 1475549"/>
              <a:gd name="connsiteX18" fmla="*/ 303553 w 1553835"/>
              <a:gd name="connsiteY18" fmla="*/ 17757 h 1475549"/>
              <a:gd name="connsiteX19" fmla="*/ 514585 w 1553835"/>
              <a:gd name="connsiteY19" fmla="*/ 72254 h 1475549"/>
              <a:gd name="connsiteX20" fmla="*/ 729598 w 1553835"/>
              <a:gd name="connsiteY20" fmla="*/ 10945 h 1475549"/>
              <a:gd name="connsiteX21" fmla="*/ 1048136 w 1553835"/>
              <a:gd name="connsiteY21" fmla="*/ 58630 h 1475549"/>
              <a:gd name="connsiteX22" fmla="*/ 1291022 w 1553835"/>
              <a:gd name="connsiteY22" fmla="*/ 17757 h 1475549"/>
              <a:gd name="connsiteX23" fmla="*/ 1412216 w 1553835"/>
              <a:gd name="connsiteY23" fmla="*/ 727 h 14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3835" h="1475549">
                <a:moveTo>
                  <a:pt x="1412216" y="727"/>
                </a:moveTo>
                <a:cubicBezTo>
                  <a:pt x="1451453" y="-2396"/>
                  <a:pt x="1486127" y="3565"/>
                  <a:pt x="1506036" y="38193"/>
                </a:cubicBezTo>
                <a:cubicBezTo>
                  <a:pt x="1545853" y="107450"/>
                  <a:pt x="1521962" y="327708"/>
                  <a:pt x="1529926" y="433296"/>
                </a:cubicBezTo>
                <a:cubicBezTo>
                  <a:pt x="1537889" y="538884"/>
                  <a:pt x="1554480" y="587703"/>
                  <a:pt x="1553816" y="671720"/>
                </a:cubicBezTo>
                <a:cubicBezTo>
                  <a:pt x="1553153" y="755736"/>
                  <a:pt x="1530589" y="822722"/>
                  <a:pt x="1525944" y="937392"/>
                </a:cubicBezTo>
                <a:cubicBezTo>
                  <a:pt x="1521298" y="1052063"/>
                  <a:pt x="1535898" y="1281405"/>
                  <a:pt x="1525944" y="1359744"/>
                </a:cubicBezTo>
                <a:cubicBezTo>
                  <a:pt x="1515990" y="1438083"/>
                  <a:pt x="1500727" y="1393804"/>
                  <a:pt x="1466218" y="1407428"/>
                </a:cubicBezTo>
                <a:cubicBezTo>
                  <a:pt x="1431710" y="1421053"/>
                  <a:pt x="1382602" y="1439218"/>
                  <a:pt x="1318894" y="1441488"/>
                </a:cubicBezTo>
                <a:cubicBezTo>
                  <a:pt x="1255186" y="1443759"/>
                  <a:pt x="1174225" y="1415376"/>
                  <a:pt x="1083972" y="1421053"/>
                </a:cubicBezTo>
                <a:cubicBezTo>
                  <a:pt x="993720" y="1426729"/>
                  <a:pt x="877586" y="1475549"/>
                  <a:pt x="777379" y="1475549"/>
                </a:cubicBezTo>
                <a:cubicBezTo>
                  <a:pt x="677172" y="1475549"/>
                  <a:pt x="587583" y="1426729"/>
                  <a:pt x="482731" y="1421053"/>
                </a:cubicBezTo>
                <a:cubicBezTo>
                  <a:pt x="377878" y="1415376"/>
                  <a:pt x="225909" y="1444894"/>
                  <a:pt x="148265" y="1441488"/>
                </a:cubicBezTo>
                <a:cubicBezTo>
                  <a:pt x="70622" y="1438083"/>
                  <a:pt x="39431" y="1451707"/>
                  <a:pt x="16868" y="1400616"/>
                </a:cubicBezTo>
                <a:cubicBezTo>
                  <a:pt x="-5695" y="1349525"/>
                  <a:pt x="15541" y="1217824"/>
                  <a:pt x="12886" y="1134943"/>
                </a:cubicBezTo>
                <a:cubicBezTo>
                  <a:pt x="10232" y="1052063"/>
                  <a:pt x="-3704" y="1007784"/>
                  <a:pt x="941" y="903332"/>
                </a:cubicBezTo>
                <a:cubicBezTo>
                  <a:pt x="5587" y="798879"/>
                  <a:pt x="36113" y="626306"/>
                  <a:pt x="40758" y="508229"/>
                </a:cubicBezTo>
                <a:cubicBezTo>
                  <a:pt x="45404" y="390152"/>
                  <a:pt x="26159" y="264128"/>
                  <a:pt x="28814" y="194872"/>
                </a:cubicBezTo>
                <a:cubicBezTo>
                  <a:pt x="31468" y="125615"/>
                  <a:pt x="22841" y="101773"/>
                  <a:pt x="68631" y="72254"/>
                </a:cubicBezTo>
                <a:cubicBezTo>
                  <a:pt x="114420" y="42735"/>
                  <a:pt x="229227" y="17757"/>
                  <a:pt x="303553" y="17757"/>
                </a:cubicBezTo>
                <a:cubicBezTo>
                  <a:pt x="377878" y="17757"/>
                  <a:pt x="443577" y="73389"/>
                  <a:pt x="514585" y="72254"/>
                </a:cubicBezTo>
                <a:cubicBezTo>
                  <a:pt x="585592" y="71118"/>
                  <a:pt x="640673" y="13215"/>
                  <a:pt x="729598" y="10945"/>
                </a:cubicBezTo>
                <a:cubicBezTo>
                  <a:pt x="818523" y="8674"/>
                  <a:pt x="954566" y="57494"/>
                  <a:pt x="1048136" y="58630"/>
                </a:cubicBezTo>
                <a:cubicBezTo>
                  <a:pt x="1141707" y="59765"/>
                  <a:pt x="1214706" y="21163"/>
                  <a:pt x="1291022" y="17757"/>
                </a:cubicBezTo>
                <a:cubicBezTo>
                  <a:pt x="1329180" y="16054"/>
                  <a:pt x="1372980" y="3849"/>
                  <a:pt x="1412216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2917171" y="2691227"/>
            <a:ext cx="1165376" cy="1475549"/>
          </a:xfrm>
          <a:custGeom>
            <a:avLst/>
            <a:gdLst>
              <a:gd name="connsiteX0" fmla="*/ 1412216 w 1553835"/>
              <a:gd name="connsiteY0" fmla="*/ 727 h 1475549"/>
              <a:gd name="connsiteX1" fmla="*/ 1506036 w 1553835"/>
              <a:gd name="connsiteY1" fmla="*/ 38193 h 1475549"/>
              <a:gd name="connsiteX2" fmla="*/ 1529926 w 1553835"/>
              <a:gd name="connsiteY2" fmla="*/ 433296 h 1475549"/>
              <a:gd name="connsiteX3" fmla="*/ 1553816 w 1553835"/>
              <a:gd name="connsiteY3" fmla="*/ 671720 h 1475549"/>
              <a:gd name="connsiteX4" fmla="*/ 1525944 w 1553835"/>
              <a:gd name="connsiteY4" fmla="*/ 937392 h 1475549"/>
              <a:gd name="connsiteX5" fmla="*/ 1525944 w 1553835"/>
              <a:gd name="connsiteY5" fmla="*/ 1359744 h 1475549"/>
              <a:gd name="connsiteX6" fmla="*/ 1466218 w 1553835"/>
              <a:gd name="connsiteY6" fmla="*/ 1407428 h 1475549"/>
              <a:gd name="connsiteX7" fmla="*/ 1318894 w 1553835"/>
              <a:gd name="connsiteY7" fmla="*/ 1441488 h 1475549"/>
              <a:gd name="connsiteX8" fmla="*/ 1083972 w 1553835"/>
              <a:gd name="connsiteY8" fmla="*/ 1421053 h 1475549"/>
              <a:gd name="connsiteX9" fmla="*/ 777379 w 1553835"/>
              <a:gd name="connsiteY9" fmla="*/ 1475549 h 1475549"/>
              <a:gd name="connsiteX10" fmla="*/ 482731 w 1553835"/>
              <a:gd name="connsiteY10" fmla="*/ 1421053 h 1475549"/>
              <a:gd name="connsiteX11" fmla="*/ 148265 w 1553835"/>
              <a:gd name="connsiteY11" fmla="*/ 1441488 h 1475549"/>
              <a:gd name="connsiteX12" fmla="*/ 16868 w 1553835"/>
              <a:gd name="connsiteY12" fmla="*/ 1400616 h 1475549"/>
              <a:gd name="connsiteX13" fmla="*/ 12886 w 1553835"/>
              <a:gd name="connsiteY13" fmla="*/ 1134943 h 1475549"/>
              <a:gd name="connsiteX14" fmla="*/ 941 w 1553835"/>
              <a:gd name="connsiteY14" fmla="*/ 903332 h 1475549"/>
              <a:gd name="connsiteX15" fmla="*/ 40759 w 1553835"/>
              <a:gd name="connsiteY15" fmla="*/ 508229 h 1475549"/>
              <a:gd name="connsiteX16" fmla="*/ 28814 w 1553835"/>
              <a:gd name="connsiteY16" fmla="*/ 194872 h 1475549"/>
              <a:gd name="connsiteX17" fmla="*/ 68631 w 1553835"/>
              <a:gd name="connsiteY17" fmla="*/ 72254 h 1475549"/>
              <a:gd name="connsiteX18" fmla="*/ 303553 w 1553835"/>
              <a:gd name="connsiteY18" fmla="*/ 17757 h 1475549"/>
              <a:gd name="connsiteX19" fmla="*/ 514585 w 1553835"/>
              <a:gd name="connsiteY19" fmla="*/ 72254 h 1475549"/>
              <a:gd name="connsiteX20" fmla="*/ 729598 w 1553835"/>
              <a:gd name="connsiteY20" fmla="*/ 10945 h 1475549"/>
              <a:gd name="connsiteX21" fmla="*/ 1048136 w 1553835"/>
              <a:gd name="connsiteY21" fmla="*/ 58630 h 1475549"/>
              <a:gd name="connsiteX22" fmla="*/ 1291022 w 1553835"/>
              <a:gd name="connsiteY22" fmla="*/ 17757 h 1475549"/>
              <a:gd name="connsiteX23" fmla="*/ 1412216 w 1553835"/>
              <a:gd name="connsiteY23" fmla="*/ 727 h 14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3835" h="1475549">
                <a:moveTo>
                  <a:pt x="1412216" y="727"/>
                </a:moveTo>
                <a:cubicBezTo>
                  <a:pt x="1451453" y="-2396"/>
                  <a:pt x="1486127" y="3565"/>
                  <a:pt x="1506036" y="38193"/>
                </a:cubicBezTo>
                <a:cubicBezTo>
                  <a:pt x="1545853" y="107450"/>
                  <a:pt x="1521962" y="327708"/>
                  <a:pt x="1529926" y="433296"/>
                </a:cubicBezTo>
                <a:cubicBezTo>
                  <a:pt x="1537889" y="538884"/>
                  <a:pt x="1554480" y="587703"/>
                  <a:pt x="1553816" y="671720"/>
                </a:cubicBezTo>
                <a:cubicBezTo>
                  <a:pt x="1553153" y="755736"/>
                  <a:pt x="1530589" y="822722"/>
                  <a:pt x="1525944" y="937392"/>
                </a:cubicBezTo>
                <a:cubicBezTo>
                  <a:pt x="1521298" y="1052063"/>
                  <a:pt x="1535898" y="1281405"/>
                  <a:pt x="1525944" y="1359744"/>
                </a:cubicBezTo>
                <a:cubicBezTo>
                  <a:pt x="1515990" y="1438083"/>
                  <a:pt x="1500727" y="1393804"/>
                  <a:pt x="1466218" y="1407428"/>
                </a:cubicBezTo>
                <a:cubicBezTo>
                  <a:pt x="1431710" y="1421053"/>
                  <a:pt x="1382602" y="1439218"/>
                  <a:pt x="1318894" y="1441488"/>
                </a:cubicBezTo>
                <a:cubicBezTo>
                  <a:pt x="1255186" y="1443759"/>
                  <a:pt x="1174225" y="1415376"/>
                  <a:pt x="1083972" y="1421053"/>
                </a:cubicBezTo>
                <a:cubicBezTo>
                  <a:pt x="993720" y="1426729"/>
                  <a:pt x="877586" y="1475549"/>
                  <a:pt x="777379" y="1475549"/>
                </a:cubicBezTo>
                <a:cubicBezTo>
                  <a:pt x="677172" y="1475549"/>
                  <a:pt x="587583" y="1426729"/>
                  <a:pt x="482731" y="1421053"/>
                </a:cubicBezTo>
                <a:cubicBezTo>
                  <a:pt x="377878" y="1415376"/>
                  <a:pt x="225909" y="1444894"/>
                  <a:pt x="148265" y="1441488"/>
                </a:cubicBezTo>
                <a:cubicBezTo>
                  <a:pt x="70621" y="1438083"/>
                  <a:pt x="39431" y="1451707"/>
                  <a:pt x="16868" y="1400616"/>
                </a:cubicBezTo>
                <a:cubicBezTo>
                  <a:pt x="-5695" y="1349525"/>
                  <a:pt x="15541" y="1217824"/>
                  <a:pt x="12886" y="1134943"/>
                </a:cubicBezTo>
                <a:cubicBezTo>
                  <a:pt x="10232" y="1052063"/>
                  <a:pt x="-3704" y="1007784"/>
                  <a:pt x="941" y="903332"/>
                </a:cubicBezTo>
                <a:cubicBezTo>
                  <a:pt x="5587" y="798879"/>
                  <a:pt x="36113" y="626306"/>
                  <a:pt x="40759" y="508229"/>
                </a:cubicBezTo>
                <a:cubicBezTo>
                  <a:pt x="45404" y="390152"/>
                  <a:pt x="26159" y="264128"/>
                  <a:pt x="28814" y="194872"/>
                </a:cubicBezTo>
                <a:cubicBezTo>
                  <a:pt x="31468" y="125615"/>
                  <a:pt x="22841" y="101773"/>
                  <a:pt x="68631" y="72254"/>
                </a:cubicBezTo>
                <a:cubicBezTo>
                  <a:pt x="114420" y="42735"/>
                  <a:pt x="229227" y="17757"/>
                  <a:pt x="303553" y="17757"/>
                </a:cubicBezTo>
                <a:cubicBezTo>
                  <a:pt x="377878" y="17757"/>
                  <a:pt x="443577" y="73389"/>
                  <a:pt x="514585" y="72254"/>
                </a:cubicBezTo>
                <a:cubicBezTo>
                  <a:pt x="585592" y="71118"/>
                  <a:pt x="640673" y="13215"/>
                  <a:pt x="729598" y="10945"/>
                </a:cubicBezTo>
                <a:cubicBezTo>
                  <a:pt x="818523" y="8674"/>
                  <a:pt x="954566" y="57494"/>
                  <a:pt x="1048136" y="58630"/>
                </a:cubicBezTo>
                <a:cubicBezTo>
                  <a:pt x="1141707" y="59765"/>
                  <a:pt x="1214706" y="21163"/>
                  <a:pt x="1291022" y="17757"/>
                </a:cubicBezTo>
                <a:cubicBezTo>
                  <a:pt x="1329181" y="16054"/>
                  <a:pt x="1372980" y="3849"/>
                  <a:pt x="1412216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5061455" y="2691227"/>
            <a:ext cx="1165376" cy="1475549"/>
          </a:xfrm>
          <a:custGeom>
            <a:avLst/>
            <a:gdLst>
              <a:gd name="connsiteX0" fmla="*/ 1412215 w 1553834"/>
              <a:gd name="connsiteY0" fmla="*/ 727 h 1475549"/>
              <a:gd name="connsiteX1" fmla="*/ 1506035 w 1553834"/>
              <a:gd name="connsiteY1" fmla="*/ 38193 h 1475549"/>
              <a:gd name="connsiteX2" fmla="*/ 1529925 w 1553834"/>
              <a:gd name="connsiteY2" fmla="*/ 433296 h 1475549"/>
              <a:gd name="connsiteX3" fmla="*/ 1553815 w 1553834"/>
              <a:gd name="connsiteY3" fmla="*/ 671720 h 1475549"/>
              <a:gd name="connsiteX4" fmla="*/ 1525943 w 1553834"/>
              <a:gd name="connsiteY4" fmla="*/ 937392 h 1475549"/>
              <a:gd name="connsiteX5" fmla="*/ 1525943 w 1553834"/>
              <a:gd name="connsiteY5" fmla="*/ 1359744 h 1475549"/>
              <a:gd name="connsiteX6" fmla="*/ 1466217 w 1553834"/>
              <a:gd name="connsiteY6" fmla="*/ 1407428 h 1475549"/>
              <a:gd name="connsiteX7" fmla="*/ 1318893 w 1553834"/>
              <a:gd name="connsiteY7" fmla="*/ 1441488 h 1475549"/>
              <a:gd name="connsiteX8" fmla="*/ 1083971 w 1553834"/>
              <a:gd name="connsiteY8" fmla="*/ 1421053 h 1475549"/>
              <a:gd name="connsiteX9" fmla="*/ 777378 w 1553834"/>
              <a:gd name="connsiteY9" fmla="*/ 1475549 h 1475549"/>
              <a:gd name="connsiteX10" fmla="*/ 482730 w 1553834"/>
              <a:gd name="connsiteY10" fmla="*/ 1421053 h 1475549"/>
              <a:gd name="connsiteX11" fmla="*/ 148264 w 1553834"/>
              <a:gd name="connsiteY11" fmla="*/ 1441488 h 1475549"/>
              <a:gd name="connsiteX12" fmla="*/ 16867 w 1553834"/>
              <a:gd name="connsiteY12" fmla="*/ 1400616 h 1475549"/>
              <a:gd name="connsiteX13" fmla="*/ 12886 w 1553834"/>
              <a:gd name="connsiteY13" fmla="*/ 1134943 h 1475549"/>
              <a:gd name="connsiteX14" fmla="*/ 941 w 1553834"/>
              <a:gd name="connsiteY14" fmla="*/ 903332 h 1475549"/>
              <a:gd name="connsiteX15" fmla="*/ 40758 w 1553834"/>
              <a:gd name="connsiteY15" fmla="*/ 508229 h 1475549"/>
              <a:gd name="connsiteX16" fmla="*/ 28813 w 1553834"/>
              <a:gd name="connsiteY16" fmla="*/ 194872 h 1475549"/>
              <a:gd name="connsiteX17" fmla="*/ 68630 w 1553834"/>
              <a:gd name="connsiteY17" fmla="*/ 72254 h 1475549"/>
              <a:gd name="connsiteX18" fmla="*/ 303552 w 1553834"/>
              <a:gd name="connsiteY18" fmla="*/ 17757 h 1475549"/>
              <a:gd name="connsiteX19" fmla="*/ 514584 w 1553834"/>
              <a:gd name="connsiteY19" fmla="*/ 72254 h 1475549"/>
              <a:gd name="connsiteX20" fmla="*/ 729597 w 1553834"/>
              <a:gd name="connsiteY20" fmla="*/ 10945 h 1475549"/>
              <a:gd name="connsiteX21" fmla="*/ 1048135 w 1553834"/>
              <a:gd name="connsiteY21" fmla="*/ 58630 h 1475549"/>
              <a:gd name="connsiteX22" fmla="*/ 1291021 w 1553834"/>
              <a:gd name="connsiteY22" fmla="*/ 17757 h 1475549"/>
              <a:gd name="connsiteX23" fmla="*/ 1412215 w 1553834"/>
              <a:gd name="connsiteY23" fmla="*/ 727 h 14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3834" h="1475549">
                <a:moveTo>
                  <a:pt x="1412215" y="727"/>
                </a:moveTo>
                <a:cubicBezTo>
                  <a:pt x="1451452" y="-2396"/>
                  <a:pt x="1486126" y="3565"/>
                  <a:pt x="1506035" y="38193"/>
                </a:cubicBezTo>
                <a:cubicBezTo>
                  <a:pt x="1545852" y="107450"/>
                  <a:pt x="1521961" y="327708"/>
                  <a:pt x="1529925" y="433296"/>
                </a:cubicBezTo>
                <a:cubicBezTo>
                  <a:pt x="1537888" y="538884"/>
                  <a:pt x="1554479" y="587703"/>
                  <a:pt x="1553815" y="671720"/>
                </a:cubicBezTo>
                <a:cubicBezTo>
                  <a:pt x="1553152" y="755736"/>
                  <a:pt x="1530588" y="822722"/>
                  <a:pt x="1525943" y="937392"/>
                </a:cubicBezTo>
                <a:cubicBezTo>
                  <a:pt x="1521297" y="1052063"/>
                  <a:pt x="1535897" y="1281405"/>
                  <a:pt x="1525943" y="1359744"/>
                </a:cubicBezTo>
                <a:cubicBezTo>
                  <a:pt x="1515989" y="1438083"/>
                  <a:pt x="1500726" y="1393804"/>
                  <a:pt x="1466217" y="1407428"/>
                </a:cubicBezTo>
                <a:cubicBezTo>
                  <a:pt x="1431709" y="1421053"/>
                  <a:pt x="1382601" y="1439218"/>
                  <a:pt x="1318893" y="1441488"/>
                </a:cubicBezTo>
                <a:cubicBezTo>
                  <a:pt x="1255185" y="1443759"/>
                  <a:pt x="1174224" y="1415376"/>
                  <a:pt x="1083971" y="1421053"/>
                </a:cubicBezTo>
                <a:cubicBezTo>
                  <a:pt x="993719" y="1426729"/>
                  <a:pt x="877585" y="1475549"/>
                  <a:pt x="777378" y="1475549"/>
                </a:cubicBezTo>
                <a:cubicBezTo>
                  <a:pt x="677171" y="1475549"/>
                  <a:pt x="587582" y="1426729"/>
                  <a:pt x="482730" y="1421053"/>
                </a:cubicBezTo>
                <a:cubicBezTo>
                  <a:pt x="377877" y="1415376"/>
                  <a:pt x="225908" y="1444894"/>
                  <a:pt x="148264" y="1441488"/>
                </a:cubicBezTo>
                <a:cubicBezTo>
                  <a:pt x="70621" y="1438083"/>
                  <a:pt x="39430" y="1451707"/>
                  <a:pt x="16867" y="1400616"/>
                </a:cubicBezTo>
                <a:cubicBezTo>
                  <a:pt x="-5696" y="1349525"/>
                  <a:pt x="15540" y="1217824"/>
                  <a:pt x="12886" y="1134943"/>
                </a:cubicBezTo>
                <a:cubicBezTo>
                  <a:pt x="10231" y="1052063"/>
                  <a:pt x="-3705" y="1007784"/>
                  <a:pt x="941" y="903332"/>
                </a:cubicBezTo>
                <a:cubicBezTo>
                  <a:pt x="5586" y="798879"/>
                  <a:pt x="36112" y="626306"/>
                  <a:pt x="40758" y="508229"/>
                </a:cubicBezTo>
                <a:cubicBezTo>
                  <a:pt x="45403" y="390152"/>
                  <a:pt x="26158" y="264128"/>
                  <a:pt x="28813" y="194872"/>
                </a:cubicBezTo>
                <a:cubicBezTo>
                  <a:pt x="31467" y="125615"/>
                  <a:pt x="22840" y="101773"/>
                  <a:pt x="68630" y="72254"/>
                </a:cubicBezTo>
                <a:cubicBezTo>
                  <a:pt x="114420" y="42735"/>
                  <a:pt x="229226" y="17757"/>
                  <a:pt x="303552" y="17757"/>
                </a:cubicBezTo>
                <a:cubicBezTo>
                  <a:pt x="377877" y="17757"/>
                  <a:pt x="443576" y="73389"/>
                  <a:pt x="514584" y="72254"/>
                </a:cubicBezTo>
                <a:cubicBezTo>
                  <a:pt x="585591" y="71118"/>
                  <a:pt x="640672" y="13215"/>
                  <a:pt x="729597" y="10945"/>
                </a:cubicBezTo>
                <a:cubicBezTo>
                  <a:pt x="818522" y="8674"/>
                  <a:pt x="954565" y="57494"/>
                  <a:pt x="1048135" y="58630"/>
                </a:cubicBezTo>
                <a:cubicBezTo>
                  <a:pt x="1141706" y="59765"/>
                  <a:pt x="1214705" y="21163"/>
                  <a:pt x="1291021" y="17757"/>
                </a:cubicBezTo>
                <a:cubicBezTo>
                  <a:pt x="1329179" y="16054"/>
                  <a:pt x="1372979" y="3849"/>
                  <a:pt x="1412215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7205739" y="2691227"/>
            <a:ext cx="1165376" cy="1475549"/>
          </a:xfrm>
          <a:custGeom>
            <a:avLst/>
            <a:gdLst>
              <a:gd name="connsiteX0" fmla="*/ 1412216 w 1553835"/>
              <a:gd name="connsiteY0" fmla="*/ 727 h 1475549"/>
              <a:gd name="connsiteX1" fmla="*/ 1506035 w 1553835"/>
              <a:gd name="connsiteY1" fmla="*/ 38193 h 1475549"/>
              <a:gd name="connsiteX2" fmla="*/ 1529926 w 1553835"/>
              <a:gd name="connsiteY2" fmla="*/ 433296 h 1475549"/>
              <a:gd name="connsiteX3" fmla="*/ 1553816 w 1553835"/>
              <a:gd name="connsiteY3" fmla="*/ 671720 h 1475549"/>
              <a:gd name="connsiteX4" fmla="*/ 1525944 w 1553835"/>
              <a:gd name="connsiteY4" fmla="*/ 937392 h 1475549"/>
              <a:gd name="connsiteX5" fmla="*/ 1525944 w 1553835"/>
              <a:gd name="connsiteY5" fmla="*/ 1359744 h 1475549"/>
              <a:gd name="connsiteX6" fmla="*/ 1466218 w 1553835"/>
              <a:gd name="connsiteY6" fmla="*/ 1407428 h 1475549"/>
              <a:gd name="connsiteX7" fmla="*/ 1318894 w 1553835"/>
              <a:gd name="connsiteY7" fmla="*/ 1441488 h 1475549"/>
              <a:gd name="connsiteX8" fmla="*/ 1083972 w 1553835"/>
              <a:gd name="connsiteY8" fmla="*/ 1421053 h 1475549"/>
              <a:gd name="connsiteX9" fmla="*/ 777379 w 1553835"/>
              <a:gd name="connsiteY9" fmla="*/ 1475549 h 1475549"/>
              <a:gd name="connsiteX10" fmla="*/ 482731 w 1553835"/>
              <a:gd name="connsiteY10" fmla="*/ 1421053 h 1475549"/>
              <a:gd name="connsiteX11" fmla="*/ 148265 w 1553835"/>
              <a:gd name="connsiteY11" fmla="*/ 1441488 h 1475549"/>
              <a:gd name="connsiteX12" fmla="*/ 16868 w 1553835"/>
              <a:gd name="connsiteY12" fmla="*/ 1400616 h 1475549"/>
              <a:gd name="connsiteX13" fmla="*/ 12886 w 1553835"/>
              <a:gd name="connsiteY13" fmla="*/ 1134943 h 1475549"/>
              <a:gd name="connsiteX14" fmla="*/ 941 w 1553835"/>
              <a:gd name="connsiteY14" fmla="*/ 903332 h 1475549"/>
              <a:gd name="connsiteX15" fmla="*/ 40758 w 1553835"/>
              <a:gd name="connsiteY15" fmla="*/ 508229 h 1475549"/>
              <a:gd name="connsiteX16" fmla="*/ 28813 w 1553835"/>
              <a:gd name="connsiteY16" fmla="*/ 194872 h 1475549"/>
              <a:gd name="connsiteX17" fmla="*/ 68631 w 1553835"/>
              <a:gd name="connsiteY17" fmla="*/ 72254 h 1475549"/>
              <a:gd name="connsiteX18" fmla="*/ 303553 w 1553835"/>
              <a:gd name="connsiteY18" fmla="*/ 17757 h 1475549"/>
              <a:gd name="connsiteX19" fmla="*/ 514585 w 1553835"/>
              <a:gd name="connsiteY19" fmla="*/ 72254 h 1475549"/>
              <a:gd name="connsiteX20" fmla="*/ 729598 w 1553835"/>
              <a:gd name="connsiteY20" fmla="*/ 10945 h 1475549"/>
              <a:gd name="connsiteX21" fmla="*/ 1048136 w 1553835"/>
              <a:gd name="connsiteY21" fmla="*/ 58630 h 1475549"/>
              <a:gd name="connsiteX22" fmla="*/ 1291022 w 1553835"/>
              <a:gd name="connsiteY22" fmla="*/ 17757 h 1475549"/>
              <a:gd name="connsiteX23" fmla="*/ 1412216 w 1553835"/>
              <a:gd name="connsiteY23" fmla="*/ 727 h 14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3835" h="1475549">
                <a:moveTo>
                  <a:pt x="1412216" y="727"/>
                </a:moveTo>
                <a:cubicBezTo>
                  <a:pt x="1451453" y="-2396"/>
                  <a:pt x="1486127" y="3565"/>
                  <a:pt x="1506035" y="38193"/>
                </a:cubicBezTo>
                <a:cubicBezTo>
                  <a:pt x="1545853" y="107450"/>
                  <a:pt x="1521962" y="327708"/>
                  <a:pt x="1529926" y="433296"/>
                </a:cubicBezTo>
                <a:cubicBezTo>
                  <a:pt x="1537889" y="538884"/>
                  <a:pt x="1554479" y="587703"/>
                  <a:pt x="1553816" y="671720"/>
                </a:cubicBezTo>
                <a:cubicBezTo>
                  <a:pt x="1553152" y="755736"/>
                  <a:pt x="1530589" y="822722"/>
                  <a:pt x="1525944" y="937392"/>
                </a:cubicBezTo>
                <a:cubicBezTo>
                  <a:pt x="1521298" y="1052063"/>
                  <a:pt x="1535898" y="1281405"/>
                  <a:pt x="1525944" y="1359744"/>
                </a:cubicBezTo>
                <a:cubicBezTo>
                  <a:pt x="1515990" y="1438083"/>
                  <a:pt x="1500726" y="1393804"/>
                  <a:pt x="1466218" y="1407428"/>
                </a:cubicBezTo>
                <a:cubicBezTo>
                  <a:pt x="1431709" y="1421053"/>
                  <a:pt x="1382601" y="1439218"/>
                  <a:pt x="1318894" y="1441488"/>
                </a:cubicBezTo>
                <a:cubicBezTo>
                  <a:pt x="1255186" y="1443759"/>
                  <a:pt x="1174224" y="1415376"/>
                  <a:pt x="1083972" y="1421053"/>
                </a:cubicBezTo>
                <a:cubicBezTo>
                  <a:pt x="993720" y="1426729"/>
                  <a:pt x="877586" y="1475549"/>
                  <a:pt x="777379" y="1475549"/>
                </a:cubicBezTo>
                <a:cubicBezTo>
                  <a:pt x="677172" y="1475549"/>
                  <a:pt x="587583" y="1426729"/>
                  <a:pt x="482731" y="1421053"/>
                </a:cubicBezTo>
                <a:cubicBezTo>
                  <a:pt x="377878" y="1415376"/>
                  <a:pt x="225909" y="1444894"/>
                  <a:pt x="148265" y="1441488"/>
                </a:cubicBezTo>
                <a:cubicBezTo>
                  <a:pt x="70621" y="1438083"/>
                  <a:pt x="39431" y="1451707"/>
                  <a:pt x="16868" y="1400616"/>
                </a:cubicBezTo>
                <a:cubicBezTo>
                  <a:pt x="-5695" y="1349525"/>
                  <a:pt x="15541" y="1217824"/>
                  <a:pt x="12886" y="1134943"/>
                </a:cubicBezTo>
                <a:cubicBezTo>
                  <a:pt x="10232" y="1052063"/>
                  <a:pt x="-3704" y="1007784"/>
                  <a:pt x="941" y="903332"/>
                </a:cubicBezTo>
                <a:cubicBezTo>
                  <a:pt x="5587" y="798879"/>
                  <a:pt x="36113" y="626306"/>
                  <a:pt x="40758" y="508229"/>
                </a:cubicBezTo>
                <a:cubicBezTo>
                  <a:pt x="45404" y="390152"/>
                  <a:pt x="26159" y="264128"/>
                  <a:pt x="28813" y="194872"/>
                </a:cubicBezTo>
                <a:cubicBezTo>
                  <a:pt x="31468" y="125615"/>
                  <a:pt x="22841" y="101773"/>
                  <a:pt x="68631" y="72254"/>
                </a:cubicBezTo>
                <a:cubicBezTo>
                  <a:pt x="114420" y="42735"/>
                  <a:pt x="229227" y="17757"/>
                  <a:pt x="303553" y="17757"/>
                </a:cubicBezTo>
                <a:cubicBezTo>
                  <a:pt x="377878" y="17757"/>
                  <a:pt x="443577" y="73389"/>
                  <a:pt x="514585" y="72254"/>
                </a:cubicBezTo>
                <a:cubicBezTo>
                  <a:pt x="585592" y="71118"/>
                  <a:pt x="640673" y="13215"/>
                  <a:pt x="729598" y="10945"/>
                </a:cubicBezTo>
                <a:cubicBezTo>
                  <a:pt x="818523" y="8674"/>
                  <a:pt x="954565" y="57494"/>
                  <a:pt x="1048136" y="58630"/>
                </a:cubicBezTo>
                <a:cubicBezTo>
                  <a:pt x="1141707" y="59765"/>
                  <a:pt x="1214705" y="21163"/>
                  <a:pt x="1291022" y="17757"/>
                </a:cubicBezTo>
                <a:cubicBezTo>
                  <a:pt x="1329181" y="16054"/>
                  <a:pt x="1372980" y="3849"/>
                  <a:pt x="1412216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45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48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0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3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5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1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525E-0D15-4E84-8BB4-A6C90420B721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7F3B-258B-41F3-BC1D-820CE44BD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9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4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0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849DA3-54F4-4FD1-A0EE-7BA273396B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t="15951" b="15951"/>
          <a:stretch/>
        </p:blipFill>
        <p:spPr>
          <a:xfrm>
            <a:off x="-1" y="0"/>
            <a:ext cx="9144002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9A10FA9-55A5-40E4-8259-6746670C4D10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80125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9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28025" y="1619831"/>
            <a:ext cx="1966201" cy="1744124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任意多边形: 形状 2"/>
          <p:cNvSpPr/>
          <p:nvPr/>
        </p:nvSpPr>
        <p:spPr>
          <a:xfrm>
            <a:off x="2443376" y="1172522"/>
            <a:ext cx="2606166" cy="1915358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任意多边形: 形状 3"/>
          <p:cNvSpPr/>
          <p:nvPr/>
        </p:nvSpPr>
        <p:spPr>
          <a:xfrm>
            <a:off x="5296538" y="1477752"/>
            <a:ext cx="3260608" cy="1915358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" r="3783"/>
          <a:stretch/>
        </p:blipFill>
        <p:spPr>
          <a:xfrm>
            <a:off x="211089" y="1757038"/>
            <a:ext cx="1776024" cy="1479290"/>
          </a:xfrm>
        </p:spPr>
      </p:pic>
      <p:sp>
        <p:nvSpPr>
          <p:cNvPr id="21" name="任意多边形: 形状 20"/>
          <p:cNvSpPr/>
          <p:nvPr/>
        </p:nvSpPr>
        <p:spPr>
          <a:xfrm>
            <a:off x="1845046" y="840821"/>
            <a:ext cx="6099741" cy="165994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文本框 21"/>
          <p:cNvSpPr txBox="1"/>
          <p:nvPr/>
        </p:nvSpPr>
        <p:spPr>
          <a:xfrm>
            <a:off x="1693821" y="287303"/>
            <a:ext cx="6960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2000" b="1" dirty="0" err="1">
                <a:solidFill>
                  <a:srgbClr val="404F6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Congfang</a:t>
            </a:r>
            <a:r>
              <a:rPr lang="en-US" altLang="zh-CN" sz="2000" b="1" dirty="0">
                <a:solidFill>
                  <a:srgbClr val="404F6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Zhang - Associate Programmer Analysist</a:t>
            </a:r>
            <a:endParaRPr lang="zh-CN" altLang="en-US" sz="2000" b="1" dirty="0">
              <a:solidFill>
                <a:srgbClr val="404F6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8025" y="3429998"/>
            <a:ext cx="2029002" cy="136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Born and Educated in Henan China</a:t>
            </a:r>
            <a:endParaRPr lang="zh-CN" altLang="en-US" sz="2400" b="1" dirty="0">
              <a:solidFill>
                <a:schemeClr val="accent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76307" y="3463503"/>
            <a:ext cx="1909010" cy="999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My roommates in Beijing</a:t>
            </a:r>
          </a:p>
          <a:p>
            <a:pPr>
              <a:lnSpc>
                <a:spcPct val="120000"/>
              </a:lnSpc>
            </a:pPr>
            <a:endParaRPr lang="zh-CN" altLang="en-US" sz="1050" dirty="0">
              <a:solidFill>
                <a:schemeClr val="accent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05538" y="3280123"/>
            <a:ext cx="2029002" cy="152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My Hobbies</a:t>
            </a:r>
            <a:r>
              <a:rPr lang="en-US" altLang="zh-CN" sz="10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Traveling</a:t>
            </a:r>
            <a:endParaRPr lang="zh-CN" altLang="en-US" sz="2400" b="1" dirty="0">
              <a:solidFill>
                <a:schemeClr val="accent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Running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Cooking</a:t>
            </a:r>
          </a:p>
        </p:txBody>
      </p:sp>
      <p:sp>
        <p:nvSpPr>
          <p:cNvPr id="28" name="矩形 27"/>
          <p:cNvSpPr/>
          <p:nvPr/>
        </p:nvSpPr>
        <p:spPr>
          <a:xfrm>
            <a:off x="6942124" y="4512908"/>
            <a:ext cx="2005325" cy="2107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My Personal Strengths: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Caring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Responsible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Optimistic</a:t>
            </a:r>
          </a:p>
          <a:p>
            <a:pPr>
              <a:lnSpc>
                <a:spcPct val="120000"/>
              </a:lnSpc>
            </a:pPr>
            <a:endParaRPr lang="zh-CN" altLang="en-US" sz="1050" dirty="0">
              <a:solidFill>
                <a:schemeClr val="accent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BEA4FE3-2DB4-4584-9A78-8CF5096162C2}"/>
              </a:ext>
            </a:extLst>
          </p:cNvPr>
          <p:cNvGrpSpPr/>
          <p:nvPr/>
        </p:nvGrpSpPr>
        <p:grpSpPr>
          <a:xfrm>
            <a:off x="481395" y="25069"/>
            <a:ext cx="1131211" cy="1357164"/>
            <a:chOff x="6186914" y="1347272"/>
            <a:chExt cx="2811490" cy="2988238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C4D30C5-5C36-427E-8C9F-146C2DF0E6BD}"/>
                </a:ext>
              </a:extLst>
            </p:cNvPr>
            <p:cNvSpPr/>
            <p:nvPr/>
          </p:nvSpPr>
          <p:spPr>
            <a:xfrm>
              <a:off x="6384627" y="1397841"/>
              <a:ext cx="2536164" cy="2536164"/>
            </a:xfrm>
            <a:prstGeom prst="ellipse">
              <a:avLst/>
            </a:prstGeom>
            <a:grpFill/>
            <a:ln>
              <a:noFill/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6D7F715-4933-4357-A5D4-1F881616A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7027" y="1600241"/>
              <a:ext cx="2131365" cy="2131365"/>
            </a:xfrm>
            <a:prstGeom prst="ellipse">
              <a:avLst/>
            </a:prstGeom>
            <a:grpFill/>
          </p:spPr>
        </p:pic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0614939-CC05-490B-BF56-ABC2DA39B029}"/>
                </a:ext>
              </a:extLst>
            </p:cNvPr>
            <p:cNvSpPr/>
            <p:nvPr/>
          </p:nvSpPr>
          <p:spPr>
            <a:xfrm>
              <a:off x="6186914" y="1347272"/>
              <a:ext cx="2811490" cy="2988238"/>
            </a:xfrm>
            <a:prstGeom prst="ellipse">
              <a:avLst/>
            </a:prstGeom>
            <a:grpFill/>
            <a:ln w="222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4757904-CC4F-485D-8C80-0321F0AA1989}"/>
              </a:ext>
            </a:extLst>
          </p:cNvPr>
          <p:cNvSpPr txBox="1"/>
          <p:nvPr/>
        </p:nvSpPr>
        <p:spPr>
          <a:xfrm>
            <a:off x="211089" y="5030660"/>
            <a:ext cx="1753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Bachelor of Pharmacy in Xinxiang Medical University</a:t>
            </a:r>
            <a:endParaRPr lang="zh-CN" altLang="en-US" sz="3200" dirty="0">
              <a:solidFill>
                <a:schemeClr val="accent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EE0B1A-B93E-4D0C-8A02-30A25D19D233}"/>
              </a:ext>
            </a:extLst>
          </p:cNvPr>
          <p:cNvSpPr txBox="1"/>
          <p:nvPr/>
        </p:nvSpPr>
        <p:spPr>
          <a:xfrm>
            <a:off x="2412346" y="4949785"/>
            <a:ext cx="22078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The most wonderful thing:</a:t>
            </a:r>
          </a:p>
          <a:p>
            <a:r>
              <a:rPr lang="en-US" altLang="zh-CN" sz="2000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Eating foods cooked by myself</a:t>
            </a:r>
          </a:p>
          <a:p>
            <a:endParaRPr lang="zh-CN" altLang="en-US" dirty="0"/>
          </a:p>
        </p:txBody>
      </p:sp>
      <p:pic>
        <p:nvPicPr>
          <p:cNvPr id="17" name="图片 16" descr="碗里放着一些食物的特写&#10;&#10;描述已自动生成">
            <a:extLst>
              <a:ext uri="{FF2B5EF4-FFF2-40B4-BE49-F238E27FC236}">
                <a16:creationId xmlns:a16="http://schemas.microsoft.com/office/drawing/2014/main" id="{E5CFB1F8-1548-46BD-B36D-027C41AAC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03" y="5030660"/>
            <a:ext cx="1970209" cy="1477657"/>
          </a:xfrm>
          <a:prstGeom prst="rect">
            <a:avLst/>
          </a:prstGeom>
        </p:spPr>
      </p:pic>
      <p:pic>
        <p:nvPicPr>
          <p:cNvPr id="34" name="图片占位符 33" descr="女人们站在一起合影&#10;&#10;描述已自动生成">
            <a:extLst>
              <a:ext uri="{FF2B5EF4-FFF2-40B4-BE49-F238E27FC236}">
                <a16:creationId xmlns:a16="http://schemas.microsoft.com/office/drawing/2014/main" id="{901B7EAD-53DF-4AB2-9FA0-FABA4192A98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" r="6270"/>
          <a:stretch>
            <a:fillRect/>
          </a:stretch>
        </p:blipFill>
        <p:spPr>
          <a:xfrm>
            <a:off x="5394738" y="1562169"/>
            <a:ext cx="3025931" cy="1716145"/>
          </a:xfrm>
        </p:spPr>
      </p:pic>
      <p:pic>
        <p:nvPicPr>
          <p:cNvPr id="42" name="图片占位符 41" descr="城市的夜景&#10;&#10;描述已自动生成">
            <a:extLst>
              <a:ext uri="{FF2B5EF4-FFF2-40B4-BE49-F238E27FC236}">
                <a16:creationId xmlns:a16="http://schemas.microsoft.com/office/drawing/2014/main" id="{F5B77EA5-3D65-4136-BC33-DFBC66C9D4D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" r="8019"/>
          <a:stretch>
            <a:fillRect/>
          </a:stretch>
        </p:blipFill>
        <p:spPr>
          <a:xfrm>
            <a:off x="2550195" y="1259694"/>
            <a:ext cx="2264723" cy="1707020"/>
          </a:xfrm>
        </p:spPr>
      </p:pic>
    </p:spTree>
    <p:extLst>
      <p:ext uri="{BB962C8B-B14F-4D97-AF65-F5344CB8AC3E}">
        <p14:creationId xmlns:p14="http://schemas.microsoft.com/office/powerpoint/2010/main" val="1422820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25" grpId="0"/>
      <p:bldP spid="26" grpId="0"/>
      <p:bldP spid="27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47</Words>
  <Application>Microsoft Office PowerPoint</Application>
  <PresentationFormat>全屏显示(4:3)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Source Han Sans CN Normal</vt:lpstr>
      <vt:lpstr>等线</vt:lpstr>
      <vt:lpstr>幼圆</vt:lpstr>
      <vt:lpstr>Arial</vt:lpstr>
      <vt:lpstr>Calibri</vt:lpstr>
      <vt:lpstr>Calibri Light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Administrator</cp:lastModifiedBy>
  <cp:revision>59</cp:revision>
  <dcterms:created xsi:type="dcterms:W3CDTF">2017-04-21T07:01:03Z</dcterms:created>
  <dcterms:modified xsi:type="dcterms:W3CDTF">2021-07-01T16:28:41Z</dcterms:modified>
</cp:coreProperties>
</file>