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62" d="100"/>
          <a:sy n="62" d="100"/>
        </p:scale>
        <p:origin x="220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199" cy="496650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652" y="0"/>
            <a:ext cx="2948199" cy="496650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/>
            </a:lvl1pPr>
          </a:lstStyle>
          <a:p>
            <a:fld id="{834A0F82-ED54-4AB1-8D67-E358FF911D6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6125"/>
            <a:ext cx="27940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18963"/>
            <a:ext cx="5440997" cy="4469845"/>
          </a:xfrm>
          <a:prstGeom prst="rect">
            <a:avLst/>
          </a:prstGeom>
        </p:spPr>
        <p:txBody>
          <a:bodyPr vert="horz" lIns="91394" tIns="45697" rIns="91394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339"/>
            <a:ext cx="2948199" cy="496649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652" y="9436339"/>
            <a:ext cx="2948199" cy="496649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/>
            </a:lvl1pPr>
          </a:lstStyle>
          <a:p>
            <a:fld id="{D3339FB6-3A70-4DF8-BE1D-8646054EF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9FB6-3A70-4DF8-BE1D-8646054EF3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3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9FB6-3A70-4DF8-BE1D-8646054EF3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3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5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7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8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2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3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6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39AC-2BD2-4C62-8CD8-373DAF0B5B3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2152-A36F-435D-9193-C3AEC68D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257" y="539552"/>
            <a:ext cx="654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n-ea"/>
              </a:rPr>
              <a:t>스마트 무인 반송</a:t>
            </a:r>
            <a:r>
              <a:rPr lang="en-US" altLang="ko-KR" sz="2800" b="1" dirty="0" smtClean="0">
                <a:latin typeface="+mn-ea"/>
              </a:rPr>
              <a:t>(AGV) </a:t>
            </a:r>
            <a:r>
              <a:rPr lang="ko-KR" altLang="en-US" sz="2800" b="1" dirty="0" smtClean="0">
                <a:latin typeface="+mn-ea"/>
              </a:rPr>
              <a:t>로봇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4664" y="1259632"/>
            <a:ext cx="2067261" cy="252031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  개  요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946" y="205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978" y="2236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2" descr="D:\제안서\2014년\UI로고\Signature_국영문 좌우조합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6770"/>
            <a:ext cx="1015920" cy="4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115616"/>
            <a:ext cx="555140" cy="555140"/>
          </a:xfrm>
          <a:prstGeom prst="rect">
            <a:avLst/>
          </a:prstGeom>
          <a:noFill/>
        </p:spPr>
      </p:pic>
      <p:pic>
        <p:nvPicPr>
          <p:cNvPr id="12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3555614"/>
            <a:ext cx="512330" cy="512330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621166" y="3616516"/>
            <a:ext cx="3715714" cy="379420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작 품 제 작  및  도 출 과 정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1166" y="6831958"/>
            <a:ext cx="3715714" cy="232595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기 대 효 과  및  활 용 방 안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72008" y="-2396"/>
            <a:ext cx="4532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2019</a:t>
            </a:r>
            <a:r>
              <a:rPr lang="ko-KR" altLang="en-US" sz="1000" b="1" dirty="0"/>
              <a:t>학년도 </a:t>
            </a:r>
            <a:r>
              <a:rPr lang="en-US" altLang="ko-KR" sz="1000" b="1" dirty="0"/>
              <a:t>CAP-STONE </a:t>
            </a:r>
            <a:r>
              <a:rPr lang="ko-KR" altLang="en-US" sz="1000" b="1" dirty="0"/>
              <a:t>디자인 경진대회</a:t>
            </a:r>
          </a:p>
        </p:txBody>
      </p:sp>
      <p:pic>
        <p:nvPicPr>
          <p:cNvPr id="18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660232"/>
            <a:ext cx="512330" cy="512330"/>
          </a:xfrm>
          <a:prstGeom prst="rect">
            <a:avLst/>
          </a:prstGeom>
          <a:noFill/>
        </p:spPr>
      </p:pic>
      <p:sp>
        <p:nvSpPr>
          <p:cNvPr id="20" name="갈매기형 수장 19"/>
          <p:cNvSpPr/>
          <p:nvPr/>
        </p:nvSpPr>
        <p:spPr>
          <a:xfrm>
            <a:off x="620688" y="4031775"/>
            <a:ext cx="2229989" cy="591308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컨트롤러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모터 설치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2686191" y="4031775"/>
            <a:ext cx="1929926" cy="591308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atin typeface="+mn-ea"/>
              </a:rPr>
              <a:t>리프트</a:t>
            </a:r>
            <a:r>
              <a:rPr lang="en-US" altLang="ko-KR" sz="1600" b="1" dirty="0">
                <a:latin typeface="+mn-ea"/>
              </a:rPr>
              <a:t>&amp;</a:t>
            </a:r>
            <a:r>
              <a:rPr lang="ko-KR" altLang="en-US" sz="1600" b="1" dirty="0">
                <a:latin typeface="+mn-ea"/>
              </a:rPr>
              <a:t>센서 설치</a:t>
            </a:r>
          </a:p>
        </p:txBody>
      </p:sp>
      <p:sp>
        <p:nvSpPr>
          <p:cNvPr id="22" name="갈매기형 수장 21"/>
          <p:cNvSpPr/>
          <p:nvPr/>
        </p:nvSpPr>
        <p:spPr>
          <a:xfrm>
            <a:off x="4507339" y="4031775"/>
            <a:ext cx="1945997" cy="5913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완성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9407" y="7142326"/>
            <a:ext cx="5873929" cy="148071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차 산업시대에 따른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IOT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인공지능 빅데이터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로봇기술등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혁신기술의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융복합이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가속화 되는 시점에서 긍정적인 연쇄 효과 기대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스마트 </a:t>
            </a:r>
            <a:r>
              <a:rPr lang="ko-KR" altLang="en-US" sz="1300" b="1" dirty="0" err="1" smtClean="0">
                <a:solidFill>
                  <a:schemeClr val="tx1"/>
                </a:solidFill>
                <a:latin typeface="+mn-ea"/>
              </a:rPr>
              <a:t>팩토리를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대비한 지능형 로봇 인식 제고 및 저변 확대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대형 물류 센터나 무인 자동 생산 시설에서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AGV(Automated Guided Vehicle)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기술 사용</a:t>
            </a:r>
            <a:endParaRPr lang="en-US" altLang="ko-KR" sz="13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812" y="1832075"/>
            <a:ext cx="58785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b="1" kern="0" dirty="0">
                <a:latin typeface="+mn-ea"/>
              </a:rPr>
              <a:t>학       과 </a:t>
            </a:r>
            <a:r>
              <a:rPr lang="en-US" altLang="ko-KR" sz="1300" b="1" kern="0" dirty="0">
                <a:latin typeface="+mn-ea"/>
              </a:rPr>
              <a:t>: </a:t>
            </a:r>
            <a:r>
              <a:rPr lang="ko-KR" altLang="en-US" sz="1300" b="1" kern="0" dirty="0" smtClean="0">
                <a:latin typeface="+mn-ea"/>
              </a:rPr>
              <a:t>전자과</a:t>
            </a:r>
            <a:endParaRPr lang="en-US" altLang="ko-KR" sz="1300" b="1" kern="0" dirty="0">
              <a:latin typeface="+mn-ea"/>
            </a:endParaRPr>
          </a:p>
          <a:p>
            <a:pPr marL="171450" lvl="0" indent="-1714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b="1" kern="0" dirty="0">
                <a:latin typeface="+mn-ea"/>
              </a:rPr>
              <a:t>작  품  명 </a:t>
            </a:r>
            <a:r>
              <a:rPr lang="en-US" altLang="ko-KR" sz="1300" b="1" kern="0" dirty="0">
                <a:latin typeface="+mn-ea"/>
              </a:rPr>
              <a:t>: </a:t>
            </a:r>
            <a:r>
              <a:rPr lang="ko-KR" altLang="en-US" sz="1300" b="1" kern="0" dirty="0" smtClean="0">
                <a:latin typeface="+mn-ea"/>
              </a:rPr>
              <a:t>스마트 무인 반송</a:t>
            </a:r>
            <a:r>
              <a:rPr lang="en-US" altLang="ko-KR" sz="1300" b="1" kern="0" dirty="0" smtClean="0">
                <a:latin typeface="+mn-ea"/>
              </a:rPr>
              <a:t>(AGV)</a:t>
            </a:r>
            <a:r>
              <a:rPr lang="ko-KR" altLang="en-US" sz="1300" b="1" kern="0" dirty="0" smtClean="0">
                <a:latin typeface="+mn-ea"/>
              </a:rPr>
              <a:t>로봇</a:t>
            </a:r>
            <a:endParaRPr lang="en-US" altLang="ko-KR" sz="1300" b="1" kern="0" dirty="0">
              <a:latin typeface="+mn-ea"/>
            </a:endParaRPr>
          </a:p>
          <a:p>
            <a:pPr marL="171450" lvl="0" indent="-1714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b="1" kern="0" dirty="0">
                <a:latin typeface="+mn-ea"/>
              </a:rPr>
              <a:t>팀       명 </a:t>
            </a:r>
            <a:r>
              <a:rPr lang="en-US" altLang="ko-KR" sz="1300" b="1" kern="0" dirty="0">
                <a:latin typeface="+mn-ea"/>
              </a:rPr>
              <a:t>: </a:t>
            </a:r>
            <a:r>
              <a:rPr lang="ko-KR" altLang="en-US" sz="1300" b="1" kern="0" dirty="0" err="1" smtClean="0">
                <a:latin typeface="+mn-ea"/>
              </a:rPr>
              <a:t>쿠팡맨</a:t>
            </a:r>
            <a:endParaRPr lang="en-US" altLang="ko-KR" sz="1300" b="1" kern="0" dirty="0" smtClean="0">
              <a:latin typeface="+mn-ea"/>
            </a:endParaRPr>
          </a:p>
          <a:p>
            <a:pPr marL="171450" lvl="0" indent="-171450" fontAlgn="base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b="1" kern="0" dirty="0" smtClean="0">
                <a:latin typeface="+mn-ea"/>
              </a:rPr>
              <a:t>작품 개요 </a:t>
            </a:r>
            <a:r>
              <a:rPr lang="en-US" altLang="ko-KR" sz="1300" b="1" kern="0" dirty="0" smtClean="0">
                <a:latin typeface="+mn-ea"/>
              </a:rPr>
              <a:t>: -</a:t>
            </a:r>
            <a:r>
              <a:rPr lang="ko-KR" altLang="en-US" sz="1300" b="1" kern="0" dirty="0" smtClean="0">
                <a:latin typeface="+mn-ea"/>
              </a:rPr>
              <a:t> 정해진 경로를 따라 독립적으로 움직이는 무인 이송 로봇         </a:t>
            </a:r>
            <a:endParaRPr lang="en-US" altLang="ko-KR" sz="1300" b="1" kern="0" dirty="0" smtClean="0">
              <a:latin typeface="+mn-ea"/>
            </a:endParaRPr>
          </a:p>
          <a:p>
            <a:r>
              <a:rPr lang="en-US" altLang="ko-KR" sz="1300" dirty="0" smtClean="0"/>
              <a:t>                  </a:t>
            </a:r>
            <a:r>
              <a:rPr lang="en-US" altLang="ko-KR" sz="1300" b="1" dirty="0" smtClean="0"/>
              <a:t>- </a:t>
            </a:r>
            <a:r>
              <a:rPr lang="ko-KR" altLang="en-US" sz="1300" b="1" dirty="0" smtClean="0"/>
              <a:t>분류 기준에 따른 효율적이고 신속한 물류 운반</a:t>
            </a:r>
            <a:endParaRPr lang="en-US" altLang="ko-KR" sz="1300" b="1" dirty="0" smtClean="0"/>
          </a:p>
          <a:p>
            <a:r>
              <a:rPr lang="en-US" altLang="ko-KR" sz="1300" b="1" dirty="0"/>
              <a:t> </a:t>
            </a:r>
            <a:r>
              <a:rPr lang="en-US" altLang="ko-KR" sz="1300" b="1" dirty="0" smtClean="0"/>
              <a:t>                 - </a:t>
            </a:r>
            <a:r>
              <a:rPr lang="ko-KR" altLang="en-US" sz="1300" b="1" dirty="0" smtClean="0"/>
              <a:t>구조적 견고하며 센서를 사용해 정밀한 위치 제어가 가능 </a:t>
            </a:r>
            <a:endParaRPr lang="ko-KR" altLang="en-US" sz="13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5D4065-9801-45AF-82AE-5E53626101C9}"/>
              </a:ext>
            </a:extLst>
          </p:cNvPr>
          <p:cNvSpPr/>
          <p:nvPr/>
        </p:nvSpPr>
        <p:spPr>
          <a:xfrm>
            <a:off x="637937" y="4798742"/>
            <a:ext cx="1800000" cy="1800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438C2A-22CF-4959-A4FA-B23255E224B3}"/>
              </a:ext>
            </a:extLst>
          </p:cNvPr>
          <p:cNvSpPr/>
          <p:nvPr/>
        </p:nvSpPr>
        <p:spPr>
          <a:xfrm>
            <a:off x="2542070" y="4798742"/>
            <a:ext cx="1800000" cy="18000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5C5FE-FFB7-49A1-A427-BEF0AD565987}"/>
              </a:ext>
            </a:extLst>
          </p:cNvPr>
          <p:cNvSpPr/>
          <p:nvPr/>
        </p:nvSpPr>
        <p:spPr>
          <a:xfrm>
            <a:off x="4529965" y="4798742"/>
            <a:ext cx="1800000" cy="18000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202" y="429005"/>
            <a:ext cx="654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+mn-ea"/>
              </a:rPr>
              <a:t>        ㈜ </a:t>
            </a:r>
            <a:r>
              <a:rPr lang="ko-KR" altLang="en-US" sz="3600" b="1" dirty="0" err="1" smtClean="0">
                <a:latin typeface="+mn-ea"/>
              </a:rPr>
              <a:t>서보산전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4664" y="1259632"/>
            <a:ext cx="2067261" cy="252031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ko-KR" altLang="en-US" sz="2000" b="1" dirty="0" err="1">
                <a:solidFill>
                  <a:schemeClr val="tx1"/>
                </a:solidFill>
              </a:rPr>
              <a:t>디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렉</a:t>
            </a:r>
            <a:r>
              <a:rPr lang="ko-KR" altLang="en-US" sz="2000" b="1" dirty="0">
                <a:solidFill>
                  <a:schemeClr val="tx1"/>
                </a:solidFill>
              </a:rPr>
              <a:t> 토 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946" y="1907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978" y="20923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2" descr="D:\제안서\2014년\UI로고\Signature_국영문 좌우조합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" y="8665264"/>
            <a:ext cx="1008161" cy="3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115616"/>
            <a:ext cx="555140" cy="555140"/>
          </a:xfrm>
          <a:prstGeom prst="rect">
            <a:avLst/>
          </a:prstGeom>
          <a:noFill/>
        </p:spPr>
      </p:pic>
      <p:pic>
        <p:nvPicPr>
          <p:cNvPr id="12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0" y="3283909"/>
            <a:ext cx="555140" cy="555140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548680" y="3355696"/>
            <a:ext cx="4287471" cy="411124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기 업 소 개 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1370"/>
              </p:ext>
            </p:extLst>
          </p:nvPr>
        </p:nvGraphicFramePr>
        <p:xfrm>
          <a:off x="771359" y="1568135"/>
          <a:ext cx="5825993" cy="17806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25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4571">
                <a:tc>
                  <a:txBody>
                    <a:bodyPr/>
                    <a:lstStyle/>
                    <a:p>
                      <a:pPr marL="171450" marR="0" lvl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대표자명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kern="0" spc="0" baseline="0" dirty="0" err="1" smtClean="0">
                          <a:effectLst/>
                          <a:latin typeface="+mn-ea"/>
                          <a:ea typeface="+mn-ea"/>
                        </a:rPr>
                        <a:t>김덕민</a:t>
                      </a:r>
                      <a:endParaRPr lang="ko-KR" altLang="en-US" sz="1300" b="1" kern="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참여산업체명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: (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300" b="1" kern="0" spc="0" baseline="0" dirty="0" err="1" smtClean="0">
                          <a:effectLst/>
                          <a:latin typeface="+mn-ea"/>
                          <a:ea typeface="+mn-ea"/>
                        </a:rPr>
                        <a:t>서보산전</a:t>
                      </a:r>
                      <a:endParaRPr lang="ko-KR" altLang="en-US" sz="1300" b="1" kern="0" spc="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업종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: SERVO 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모터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드라이버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로봇제어기기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/FA</a:t>
                      </a:r>
                      <a:r>
                        <a:rPr lang="ko-KR" altLang="en-US" sz="1300" b="1" kern="0" spc="0" baseline="0" dirty="0" err="1" smtClean="0">
                          <a:effectLst/>
                          <a:latin typeface="+mn-ea"/>
                          <a:ea typeface="+mn-ea"/>
                        </a:rPr>
                        <a:t>장비회전용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)/BLDC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드라이버        제조 등 전동기 및 발전기 제조업체</a:t>
                      </a:r>
                    </a:p>
                    <a:p>
                      <a:pPr marL="171450" marR="0" lvl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경기도 부천시 </a:t>
                      </a:r>
                      <a:r>
                        <a:rPr lang="ko-KR" altLang="en-US" sz="1300" b="1" kern="0" spc="0" baseline="0" dirty="0" err="1" smtClean="0">
                          <a:effectLst/>
                          <a:latin typeface="+mn-ea"/>
                          <a:ea typeface="+mn-ea"/>
                        </a:rPr>
                        <a:t>평천로</a:t>
                      </a: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655</a:t>
                      </a:r>
                    </a:p>
                    <a:p>
                      <a:pPr marL="171450" marR="0" lvl="0" indent="-17145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홈페이지 </a:t>
                      </a:r>
                      <a:r>
                        <a:rPr lang="en-US" altLang="ko-KR" sz="1300" b="1" kern="0" spc="0" baseline="0" dirty="0" smtClean="0">
                          <a:effectLst/>
                          <a:latin typeface="+mn-ea"/>
                          <a:ea typeface="+mn-ea"/>
                        </a:rPr>
                        <a:t>: http://www.servoind.net/</a:t>
                      </a:r>
                      <a:endParaRPr lang="en-US" altLang="ko-KR" sz="1200" b="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80" y="5705629"/>
            <a:ext cx="4287471" cy="252031"/>
          </a:xfrm>
          <a:prstGeom prst="roundRect">
            <a:avLst>
              <a:gd name="adj" fmla="val 50000"/>
            </a:avLst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  생 산 품 목 소 개</a:t>
            </a:r>
          </a:p>
        </p:txBody>
      </p:sp>
      <p:pic>
        <p:nvPicPr>
          <p:cNvPr id="18" name="Picture 2" descr="http://cdn.flaticon.com/png/64/69/69172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1" y="5510529"/>
            <a:ext cx="555140" cy="555140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722946" y="6043850"/>
            <a:ext cx="5412409" cy="24165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0138" y="3737390"/>
            <a:ext cx="5412409" cy="16266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  -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산업용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자동차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/EV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용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Motor Drive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Robot Controller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분야에서의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다양한 개발 경험을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바탕으로한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전동기 및 발전기 제조 업체                                   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다양한 분야의 시스템 요건에 최적화된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신뢰성있는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제품 제공                                                           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우수성과 </a:t>
            </a:r>
            <a:r>
              <a:rPr lang="ko-KR" altLang="en-US" sz="1300" b="1" dirty="0" err="1">
                <a:solidFill>
                  <a:schemeClr val="tx1"/>
                </a:solidFill>
                <a:latin typeface="+mn-ea"/>
              </a:rPr>
              <a:t>다목적성을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 갖춘 혁신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솔루션 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72008" y="-2396"/>
            <a:ext cx="4532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2019</a:t>
            </a:r>
            <a:r>
              <a:rPr lang="ko-KR" altLang="en-US" sz="1000" b="1"/>
              <a:t>학년도  </a:t>
            </a:r>
            <a:r>
              <a:rPr lang="en-US" altLang="ko-KR" sz="1000" b="1" dirty="0"/>
              <a:t>CAP-STONE </a:t>
            </a:r>
            <a:r>
              <a:rPr lang="ko-KR" altLang="en-US" sz="1000" b="1" dirty="0"/>
              <a:t>디자인 경진대회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CDE9A-F1F6-4272-A373-0D019B420A2F}"/>
              </a:ext>
            </a:extLst>
          </p:cNvPr>
          <p:cNvSpPr txBox="1"/>
          <p:nvPr/>
        </p:nvSpPr>
        <p:spPr>
          <a:xfrm>
            <a:off x="771359" y="7490508"/>
            <a:ext cx="121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BLDC </a:t>
            </a:r>
            <a:r>
              <a:rPr lang="en-US" altLang="ko-KR" sz="1200" b="1" dirty="0"/>
              <a:t>Motor Drive with Magnetic Encoder (</a:t>
            </a:r>
            <a:r>
              <a:rPr lang="en-US" altLang="ko-KR" sz="1200" b="1" dirty="0" smtClean="0"/>
              <a:t>A05-IX)</a:t>
            </a:r>
            <a:r>
              <a:rPr lang="ko-KR" altLang="en-US" sz="1200" b="1" dirty="0" smtClean="0"/>
              <a:t>      </a:t>
            </a:r>
            <a:endParaRPr lang="ko-KR" altLang="en-US" sz="12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l="9843" t="14225" r="76769" b="79475"/>
          <a:stretch/>
        </p:blipFill>
        <p:spPr>
          <a:xfrm>
            <a:off x="237173" y="364656"/>
            <a:ext cx="2448272" cy="648073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0" y="6117628"/>
            <a:ext cx="1080000" cy="1440000"/>
          </a:xfrm>
          <a:prstGeom prst="rect">
            <a:avLst/>
          </a:prstGeom>
        </p:spPr>
      </p:pic>
      <p:pic>
        <p:nvPicPr>
          <p:cNvPr id="21" name="그림 20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4" y="6102188"/>
            <a:ext cx="1080000" cy="144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76276" y="7542188"/>
            <a:ext cx="109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Standard BLDC Motor Drive (</a:t>
            </a:r>
            <a:r>
              <a:rPr lang="en-US" altLang="ko-KR" sz="1200" b="1" dirty="0" smtClean="0"/>
              <a:t>A02/A04)</a:t>
            </a:r>
            <a:endParaRPr lang="ko-KR" altLang="en-US" sz="1200" b="1" dirty="0"/>
          </a:p>
        </p:txBody>
      </p:sp>
      <p:pic>
        <p:nvPicPr>
          <p:cNvPr id="23" name="그림 22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89" y="6100580"/>
            <a:ext cx="1080000" cy="144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50838" y="755997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BLDC Motor Drive with DC Input (D01)</a:t>
            </a:r>
            <a:endParaRPr lang="ko-KR" altLang="en-US" sz="1200" b="1" dirty="0"/>
          </a:p>
        </p:txBody>
      </p:sp>
      <p:pic>
        <p:nvPicPr>
          <p:cNvPr id="34" name="그림 33"/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72" y="6117628"/>
            <a:ext cx="1080000" cy="144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65025" y="7594920"/>
            <a:ext cx="132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Sensorless</a:t>
            </a:r>
            <a:r>
              <a:rPr lang="en-US" altLang="ko-KR" sz="1200" b="1" dirty="0"/>
              <a:t> BLDC Motor Drive (A04-SL)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983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273</Words>
  <Application>Microsoft Office PowerPoint</Application>
  <PresentationFormat>화면 슬라이드 쇼(4:3)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 영철</cp:lastModifiedBy>
  <cp:revision>63</cp:revision>
  <cp:lastPrinted>2017-09-27T08:14:11Z</cp:lastPrinted>
  <dcterms:created xsi:type="dcterms:W3CDTF">2015-09-23T00:18:07Z</dcterms:created>
  <dcterms:modified xsi:type="dcterms:W3CDTF">2019-11-11T04:11:40Z</dcterms:modified>
</cp:coreProperties>
</file>