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7EC1EEE-5300-4F86-97DA-E4A21FD26810}" type="datetimeFigureOut">
              <a:rPr lang="zh-CN" altLang="en-US" smtClean="0"/>
              <a:pPr/>
              <a:t>2013/12/19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3327630-E001-4FC6-89D7-941F642F6E4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开发技术简介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----</a:t>
            </a:r>
            <a:r>
              <a:rPr lang="zh-CN" altLang="en-US" dirty="0" smtClean="0"/>
              <a:t>李院成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IO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java.io.*;</a:t>
            </a:r>
            <a:r>
              <a:rPr lang="zh-CN" altLang="en-US" dirty="0" smtClean="0"/>
              <a:t>（</a:t>
            </a:r>
            <a:r>
              <a:rPr lang="zh-CN" altLang="en-US" sz="2400" dirty="0" smtClean="0"/>
              <a:t>旧库，已用新库改写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java.nio.*;(</a:t>
            </a:r>
            <a:r>
              <a:rPr lang="zh-CN" altLang="en-US" sz="2400" dirty="0" smtClean="0"/>
              <a:t>新库</a:t>
            </a:r>
            <a:r>
              <a:rPr lang="en-US" altLang="zh-CN" sz="2400" dirty="0" smtClean="0"/>
              <a:t>,JDK1.4</a:t>
            </a:r>
            <a:r>
              <a:rPr lang="zh-CN" altLang="en-US" sz="2400" dirty="0" smtClean="0"/>
              <a:t>引入，目的在于提高速度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Java IO </a:t>
            </a:r>
            <a:r>
              <a:rPr lang="zh-CN" altLang="en-US" dirty="0" smtClean="0"/>
              <a:t>的四大对象</a:t>
            </a:r>
            <a:endParaRPr lang="en-US" altLang="zh-CN" dirty="0" smtClean="0"/>
          </a:p>
          <a:p>
            <a:r>
              <a:rPr lang="en-US" altLang="zh-CN" dirty="0" err="1" smtClean="0"/>
              <a:t>InputStream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相互关系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是其他</a:t>
            </a:r>
            <a:r>
              <a:rPr lang="en-US" altLang="zh-CN" dirty="0" smtClean="0"/>
              <a:t>IO</a:t>
            </a:r>
            <a:r>
              <a:rPr lang="zh-CN" altLang="en-US" dirty="0" smtClean="0"/>
              <a:t>系统类的基类，其他类都是由他们改装来的，改装采用的是装饰设计模式。其中</a:t>
            </a:r>
            <a:r>
              <a:rPr lang="en-US" altLang="zh-CN" dirty="0" err="1" smtClean="0"/>
              <a:t>InputStream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OutputStream</a:t>
            </a:r>
            <a:r>
              <a:rPr lang="zh-CN" altLang="en-US" dirty="0" smtClean="0"/>
              <a:t>是抽象类，即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（）以及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（）方法为抽象方法。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类都是抽象类，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的抽象方法为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（），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（），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（），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类的抽象方法为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（），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（）。</a:t>
            </a:r>
            <a:r>
              <a:rPr lang="en-US" altLang="zh-CN" dirty="0" smtClean="0"/>
              <a:t>flush</a:t>
            </a:r>
            <a:r>
              <a:rPr lang="zh-CN" altLang="en-US" dirty="0" smtClean="0"/>
              <a:t>（）方法的理解较为重要，用于清空输出通道。关键点就是基类都是抽象类，而抽象类是不能被实例化的，只能被继承的子类间接使用，如多态。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InputStream</a:t>
            </a:r>
            <a:endParaRPr lang="zh-CN" altLang="en-US" dirty="0"/>
          </a:p>
        </p:txBody>
      </p:sp>
      <p:pic>
        <p:nvPicPr>
          <p:cNvPr id="4" name="内容占位符 3" descr="ec768074-161f-3f6f-9b92-1a73b687ced8.gif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571612"/>
            <a:ext cx="8572560" cy="47863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OutputStream</a:t>
            </a:r>
            <a:endParaRPr lang="zh-CN" altLang="en-US" dirty="0"/>
          </a:p>
        </p:txBody>
      </p:sp>
      <p:pic>
        <p:nvPicPr>
          <p:cNvPr id="4" name="内容占位符 3" descr="output.gif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571612"/>
            <a:ext cx="8072494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Reader</a:t>
            </a:r>
            <a:endParaRPr lang="zh-CN" altLang="en-US" dirty="0"/>
          </a:p>
        </p:txBody>
      </p:sp>
      <p:pic>
        <p:nvPicPr>
          <p:cNvPr id="4" name="内容占位符 3" descr="reader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428736"/>
            <a:ext cx="8215370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Writer</a:t>
            </a:r>
            <a:endParaRPr lang="zh-CN" altLang="en-US" dirty="0"/>
          </a:p>
        </p:txBody>
      </p:sp>
      <p:pic>
        <p:nvPicPr>
          <p:cNvPr id="4" name="内容占位符 3" descr="writer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428736"/>
            <a:ext cx="8143932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发展历史简介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语言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(</a:t>
            </a:r>
            <a:r>
              <a:rPr lang="zh-CN" altLang="en-US" sz="2400" dirty="0" smtClean="0"/>
              <a:t>类型系统、访问权限、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、异常、其他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C#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发展历史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来自于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Sun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公司的一个叫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Green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的项目，其原先的目的是为家用电子消费产品开发一个分布式代码系统，这样就可以把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E-mail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发给电冰箱、电视机等家用电器，对它们进行控制，和它们进行信息交流。由于这些智能化家电的市场需求没有预期的高，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Sun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公司放弃了该项计划。随着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1990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年代互联网的发展，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Sun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公司看见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Oak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在互联网上应用的前景，于是改造了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Oak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，于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1995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年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月以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的名称正式发布。</a:t>
            </a:r>
            <a:r>
              <a:rPr lang="en-US" sz="2600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2600" dirty="0" smtClean="0">
                <a:latin typeface="宋体" pitchFamily="2" charset="-122"/>
                <a:ea typeface="宋体" pitchFamily="2" charset="-122"/>
              </a:rPr>
              <a:t>伴随着互联网的迅猛发展而发展，逐渐成为重要的网络编程语言。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428596" y="214290"/>
          <a:ext cx="8229600" cy="726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语言诞生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1996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第一个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JDK-JDK1.0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诞生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JDK1.1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公司发布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的三个版本：标准版（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J2SE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）、企业版（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J2EE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）和微型版（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J2ME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JDK1.3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JDK1.4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2004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J2SE1.5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发布，成为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语言发展史上的又一里程碑。为了表示该版本的重要性，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J2SE1.5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更名为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5.0</a:t>
                      </a:r>
                      <a:endParaRPr kumimoji="0"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2005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公司公开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6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。此时，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的各种版本已经更名，以取消其中的数字“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”：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J2EE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更名为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EE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J2SE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更名为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J2ME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更名为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ME</a:t>
                      </a:r>
                      <a:endParaRPr kumimoji="0"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2009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Oracle</a:t>
                      </a:r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74</a:t>
                      </a:r>
                      <a:r>
                        <a:rPr lang="zh-CN" altLang="en-US" dirty="0" smtClean="0"/>
                        <a:t>亿美元收购</a:t>
                      </a:r>
                      <a:r>
                        <a:rPr lang="en-US" altLang="zh-CN" dirty="0" smtClean="0"/>
                        <a:t>Sun</a:t>
                      </a:r>
                      <a:r>
                        <a:rPr lang="zh-CN" altLang="en-US" dirty="0" smtClean="0"/>
                        <a:t>公司，获得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Solaris</a:t>
                      </a:r>
                      <a:r>
                        <a:rPr lang="zh-CN" altLang="en-US" dirty="0" smtClean="0"/>
                        <a:t>的相关专利所有权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2010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之父</a:t>
                      </a:r>
                      <a:r>
                        <a:rPr lang="en-US" altLang="zh-CN" dirty="0" smtClean="0"/>
                        <a:t>J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ames Gosling 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詹姆斯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高斯林从</a:t>
                      </a:r>
                      <a:r>
                        <a:rPr kumimoji="0"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离职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kumimoji="0"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公司发布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SE 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2014</a:t>
                      </a:r>
                      <a:r>
                        <a:rPr lang="zh-CN" altLang="en-US" dirty="0" smtClean="0"/>
                        <a:t>年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计划发布</a:t>
                      </a:r>
                      <a:r>
                        <a:rPr kumimoji="0" lang="en-US" altLang="zh-C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kumimoji="0" lang="en-US" altLang="zh-CN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pic>
        <p:nvPicPr>
          <p:cNvPr id="4" name="内容占位符 3" descr="java_ke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51358" cy="401461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类型系统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pPr>
              <a:buNone/>
            </a:pP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基本类型不是对象，它们只能通过一些预定义的操作符来修改它们，例如，“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”、“－”、“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&amp;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”、“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|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”及“</a:t>
            </a:r>
            <a:r>
              <a:rPr lang="en-US" sz="2400" dirty="0" smtClean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”等。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900" dirty="0" err="1" smtClean="0">
                <a:latin typeface="+mn-ea"/>
              </a:rPr>
              <a:t>boolean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（布尔型）值为真或假，占一个比特位</a:t>
            </a:r>
          </a:p>
          <a:p>
            <a:pPr>
              <a:buNone/>
            </a:pPr>
            <a:r>
              <a:rPr lang="en-US" altLang="zh-CN" sz="2900" dirty="0" smtClean="0">
                <a:latin typeface="+mn-ea"/>
              </a:rPr>
              <a:t>byte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（字节）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位二进制整数</a:t>
            </a:r>
          </a:p>
          <a:p>
            <a:pPr>
              <a:buNone/>
            </a:pPr>
            <a:r>
              <a:rPr lang="en-US" altLang="zh-CN" sz="2900" dirty="0" smtClean="0">
                <a:latin typeface="+mn-ea"/>
              </a:rPr>
              <a:t>short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（短整型）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位二进制整数</a:t>
            </a:r>
          </a:p>
          <a:p>
            <a:pPr>
              <a:buNone/>
            </a:pPr>
            <a:r>
              <a:rPr lang="en-US" altLang="zh-CN" sz="2900" dirty="0" err="1" smtClean="0">
                <a:latin typeface="+mn-ea"/>
              </a:rPr>
              <a:t>int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（整型）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位二进制整数</a:t>
            </a:r>
          </a:p>
          <a:p>
            <a:pPr>
              <a:buNone/>
            </a:pPr>
            <a:r>
              <a:rPr lang="en-US" altLang="zh-CN" sz="2900" dirty="0" smtClean="0">
                <a:latin typeface="+mn-ea"/>
              </a:rPr>
              <a:t>long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（长整型）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位二进制整数</a:t>
            </a:r>
          </a:p>
          <a:p>
            <a:pPr>
              <a:buNone/>
            </a:pPr>
            <a:r>
              <a:rPr lang="en-US" altLang="zh-CN" sz="2900" dirty="0" smtClean="0">
                <a:latin typeface="+mn-ea"/>
              </a:rPr>
              <a:t>char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（字符型）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16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位无符号整数，表示一个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UTF-16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编码单元</a:t>
            </a:r>
          </a:p>
          <a:p>
            <a:pPr>
              <a:buNone/>
            </a:pPr>
            <a:r>
              <a:rPr lang="en-US" altLang="zh-CN" sz="2900" dirty="0" smtClean="0">
                <a:latin typeface="+mn-ea"/>
              </a:rPr>
              <a:t>float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（浮点型）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32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IEEE 754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标准的浮点数</a:t>
            </a:r>
          </a:p>
          <a:p>
            <a:pPr>
              <a:buNone/>
            </a:pPr>
            <a:r>
              <a:rPr lang="en-US" altLang="zh-CN" sz="2900" dirty="0" smtClean="0">
                <a:latin typeface="+mn-ea"/>
              </a:rPr>
              <a:t>double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（双精度浮点型）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64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位的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IEEE 754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标准的浮点数</a:t>
            </a:r>
          </a:p>
          <a:p>
            <a:pPr>
              <a:buNone/>
            </a:pP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所有的简单数据类型不存在“引用”的概念，简单数据类型都是直接存储在内存中的内存栈上的，数据本身的值就是存储在栈空间里面。</a:t>
            </a:r>
            <a:endParaRPr lang="en-US" altLang="zh-CN" sz="36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继承于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Object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类的复杂数据类型都是按照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里面存储对象的内存模型来进行数据存储的，使用</a:t>
            </a:r>
            <a:r>
              <a:rPr lang="en-US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内存堆和内存栈来进行这种类型的数据存储，简单地讲，“引用”是存储在有序的内存栈上的，而对象本身的值存储在内存堆上的。用户自定义 的类型默认也是继承自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Object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48000" y="0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关键字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所占内存大小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布尔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短整型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长整型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字符型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无符号整数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双精度浮点型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实例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1" dirty="0" smtClean="0"/>
              <a:t>package </a:t>
            </a:r>
            <a:r>
              <a:rPr lang="en-US" altLang="zh-CN" b="1" dirty="0" err="1" smtClean="0"/>
              <a:t>com.cychina.util</a:t>
            </a:r>
            <a:r>
              <a:rPr lang="en-US" altLang="zh-CN" b="1" dirty="0" smtClean="0"/>
              <a:t>;</a:t>
            </a:r>
            <a:endParaRPr lang="en-US" altLang="zh-CN" b="1" u="sng" dirty="0" smtClean="0"/>
          </a:p>
          <a:p>
            <a:pPr>
              <a:buNone/>
            </a:pPr>
            <a:r>
              <a:rPr lang="en-US" altLang="zh-CN" b="1" dirty="0" smtClean="0"/>
              <a:t>import </a:t>
            </a:r>
            <a:r>
              <a:rPr lang="en-US" altLang="zh-CN" b="1" dirty="0" err="1" smtClean="0"/>
              <a:t>java.lang.Object</a:t>
            </a:r>
            <a:r>
              <a:rPr lang="en-US" altLang="zh-CN" b="1" dirty="0" smtClean="0"/>
              <a:t>;</a:t>
            </a:r>
          </a:p>
          <a:p>
            <a:endParaRPr lang="zh-CN" altLang="en-US" dirty="0" smtClean="0"/>
          </a:p>
          <a:p>
            <a:pPr>
              <a:buNone/>
            </a:pPr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HelloJava</a:t>
            </a:r>
            <a:r>
              <a:rPr lang="en-US" altLang="zh-CN" b="1" dirty="0" smtClean="0"/>
              <a:t> </a:t>
            </a:r>
            <a:r>
              <a:rPr lang="en-US" altLang="zh-CN" b="1" dirty="0" smtClean="0"/>
              <a:t> {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		public </a:t>
            </a:r>
            <a:r>
              <a:rPr lang="en-US" altLang="zh-CN" b="1" dirty="0" smtClean="0"/>
              <a:t>static void main(String[] </a:t>
            </a:r>
            <a:r>
              <a:rPr lang="en-US" altLang="zh-CN" b="1" dirty="0" err="1" smtClean="0"/>
              <a:t>args</a:t>
            </a:r>
            <a:r>
              <a:rPr lang="en-US" altLang="zh-CN" b="1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/>
              <a:t>out.println</a:t>
            </a:r>
            <a:r>
              <a:rPr lang="en-US" altLang="zh-CN" i="1" dirty="0" smtClean="0"/>
              <a:t>("Hello Java");</a:t>
            </a:r>
          </a:p>
          <a:p>
            <a:pPr>
              <a:buNone/>
            </a:pPr>
            <a:r>
              <a:rPr lang="en-US" altLang="zh-CN" dirty="0" smtClean="0"/>
              <a:t>		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 //: </a:t>
            </a:r>
            <a:r>
              <a:rPr lang="zh-CN" altLang="en-US" sz="2600" dirty="0" smtClean="0"/>
              <a:t>源</a:t>
            </a:r>
            <a:r>
              <a:rPr lang="zh-CN" altLang="en-US" sz="2600" dirty="0" smtClean="0"/>
              <a:t>文件名 </a:t>
            </a:r>
            <a:r>
              <a:rPr lang="en-US" altLang="zh-CN" sz="2600" dirty="0" smtClean="0"/>
              <a:t>*.java</a:t>
            </a:r>
            <a:r>
              <a:rPr lang="zh-CN" altLang="en-US" sz="2600" dirty="0" smtClean="0"/>
              <a:t>必须与</a:t>
            </a:r>
            <a:r>
              <a:rPr lang="en-US" altLang="zh-CN" sz="2600" dirty="0" smtClean="0"/>
              <a:t>public</a:t>
            </a:r>
            <a:r>
              <a:rPr lang="zh-CN" altLang="en-US" sz="2600" dirty="0" smtClean="0"/>
              <a:t>类同名，每个</a:t>
            </a:r>
            <a:r>
              <a:rPr lang="en-US" altLang="zh-CN" sz="2600" dirty="0" smtClean="0"/>
              <a:t>*.java</a:t>
            </a:r>
            <a:r>
              <a:rPr lang="zh-CN" altLang="en-US" sz="2600" dirty="0" smtClean="0"/>
              <a:t>文件中只能有一个</a:t>
            </a:r>
            <a:r>
              <a:rPr lang="en-US" altLang="zh-CN" sz="2600" dirty="0" smtClean="0"/>
              <a:t>public</a:t>
            </a:r>
            <a:r>
              <a:rPr lang="zh-CN" altLang="en-US" sz="2600" dirty="0" smtClean="0"/>
              <a:t>类</a:t>
            </a:r>
            <a:endParaRPr lang="zh-CN" alt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5929322" y="1214422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包名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1"/>
          </p:cNvCxnSpPr>
          <p:nvPr/>
        </p:nvCxnSpPr>
        <p:spPr>
          <a:xfrm rot="10800000" flipV="1">
            <a:off x="4857752" y="1428736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072198" y="221455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导入的包名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>
          <a:xfrm rot="10800000" flipV="1">
            <a:off x="4714876" y="2500306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00628" y="2928934"/>
            <a:ext cx="10715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类名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rot="10800000" flipV="1">
            <a:off x="4214810" y="3214686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-1571668" y="3071810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访问权限修饰符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</p:cNvCxnSpPr>
          <p:nvPr/>
        </p:nvCxnSpPr>
        <p:spPr>
          <a:xfrm>
            <a:off x="285720" y="335756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类访问权限控制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包访问权限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：接口访问权限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protected</a:t>
            </a:r>
            <a:r>
              <a:rPr lang="zh-CN" altLang="en-US" dirty="0" smtClean="0"/>
              <a:t>：继承访问权限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private</a:t>
            </a:r>
            <a:r>
              <a:rPr lang="zh-CN" altLang="en-US" dirty="0" smtClean="0"/>
              <a:t>：外部用户无法访问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549</TotalTime>
  <Words>673</Words>
  <Application>Microsoft Office PowerPoint</Application>
  <PresentationFormat>全屏显示(4:3)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暗香扑面</vt:lpstr>
      <vt:lpstr>Java与Android开发技术简介</vt:lpstr>
      <vt:lpstr>主要内容</vt:lpstr>
      <vt:lpstr>Java发展历史</vt:lpstr>
      <vt:lpstr>幻灯片 4</vt:lpstr>
      <vt:lpstr>Java语言基础</vt:lpstr>
      <vt:lpstr>Java关键字</vt:lpstr>
      <vt:lpstr>Java类型系统</vt:lpstr>
      <vt:lpstr>Java实例分析</vt:lpstr>
      <vt:lpstr>Java类访问权限控制</vt:lpstr>
      <vt:lpstr>Java IO系统</vt:lpstr>
      <vt:lpstr>相互关系</vt:lpstr>
      <vt:lpstr>InputStream</vt:lpstr>
      <vt:lpstr>OutputStream</vt:lpstr>
      <vt:lpstr>Reader</vt:lpstr>
      <vt:lpstr>Writer</vt:lpstr>
      <vt:lpstr>Java异常</vt:lpstr>
    </vt:vector>
  </TitlesOfParts>
  <Company>http://sdwm.org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Java与Android开发技术简介</dc:title>
  <dc:creator>SDWM</dc:creator>
  <cp:lastModifiedBy>SDWM</cp:lastModifiedBy>
  <cp:revision>82</cp:revision>
  <dcterms:created xsi:type="dcterms:W3CDTF">2013-12-18T06:45:54Z</dcterms:created>
  <dcterms:modified xsi:type="dcterms:W3CDTF">2013-12-19T09:28:46Z</dcterms:modified>
</cp:coreProperties>
</file>