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00.png"/><Relationship Id="rId7" Type="http://schemas.openxmlformats.org/officeDocument/2006/relationships/image" Target="../media/image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hyperlink" Target="http://leeye011202.dothome.co.kr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10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30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4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leeye011202.dothome.co.kr/hotel/" TargetMode="External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60.png"/><Relationship Id="rId3" Type="http://schemas.openxmlformats.org/officeDocument/2006/relationships/image" Target="../media/image66.png"/><Relationship Id="rId7" Type="http://schemas.openxmlformats.org/officeDocument/2006/relationships/hyperlink" Target="http://leeye011202.dothome.co.kr/subway/" TargetMode="External"/><Relationship Id="rId12" Type="http://schemas.openxmlformats.org/officeDocument/2006/relationships/image" Target="../media/image6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69.png"/><Relationship Id="rId5" Type="http://schemas.openxmlformats.org/officeDocument/2006/relationships/image" Target="../media/image56.png"/><Relationship Id="rId15" Type="http://schemas.openxmlformats.org/officeDocument/2006/relationships/image" Target="../media/image70.png"/><Relationship Id="rId10" Type="http://schemas.openxmlformats.org/officeDocument/2006/relationships/image" Target="../media/image63.png"/><Relationship Id="rId4" Type="http://schemas.openxmlformats.org/officeDocument/2006/relationships/image" Target="../media/image53.png"/><Relationship Id="rId9" Type="http://schemas.openxmlformats.org/officeDocument/2006/relationships/image" Target="../media/image62.pn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60.png"/><Relationship Id="rId3" Type="http://schemas.openxmlformats.org/officeDocument/2006/relationships/image" Target="../media/image71.png"/><Relationship Id="rId7" Type="http://schemas.openxmlformats.org/officeDocument/2006/relationships/hyperlink" Target="http://leeye011202.dothome.co.kr/sw19/" TargetMode="External"/><Relationship Id="rId12" Type="http://schemas.openxmlformats.org/officeDocument/2006/relationships/image" Target="../media/image6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4.png"/><Relationship Id="rId5" Type="http://schemas.openxmlformats.org/officeDocument/2006/relationships/image" Target="../media/image56.png"/><Relationship Id="rId15" Type="http://schemas.openxmlformats.org/officeDocument/2006/relationships/image" Target="../media/image75.png"/><Relationship Id="rId10" Type="http://schemas.openxmlformats.org/officeDocument/2006/relationships/image" Target="../media/image63.png"/><Relationship Id="rId4" Type="http://schemas.openxmlformats.org/officeDocument/2006/relationships/image" Target="../media/image53.png"/><Relationship Id="rId9" Type="http://schemas.openxmlformats.org/officeDocument/2006/relationships/image" Target="../media/image62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8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88.png"/><Relationship Id="rId5" Type="http://schemas.openxmlformats.org/officeDocument/2006/relationships/image" Target="../media/image83.png"/><Relationship Id="rId10" Type="http://schemas.openxmlformats.org/officeDocument/2006/relationships/image" Target="../media/image87.png"/><Relationship Id="rId4" Type="http://schemas.openxmlformats.org/officeDocument/2006/relationships/image" Target="../media/image82.png"/><Relationship Id="rId9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56.png"/><Relationship Id="rId7" Type="http://schemas.openxmlformats.org/officeDocument/2006/relationships/image" Target="../media/image63.png"/><Relationship Id="rId12" Type="http://schemas.openxmlformats.org/officeDocument/2006/relationships/image" Target="../media/image97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96.png"/><Relationship Id="rId5" Type="http://schemas.openxmlformats.org/officeDocument/2006/relationships/image" Target="../media/image82.png"/><Relationship Id="rId10" Type="http://schemas.openxmlformats.org/officeDocument/2006/relationships/image" Target="../media/image95.png"/><Relationship Id="rId4" Type="http://schemas.openxmlformats.org/officeDocument/2006/relationships/image" Target="../media/image92.png"/><Relationship Id="rId9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0596" y="1240298"/>
            <a:ext cx="7805119" cy="7805119"/>
            <a:chOff x="10480596" y="1240298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3357" y="1240298"/>
            <a:ext cx="7805119" cy="7805119"/>
            <a:chOff x="14343357" y="1240298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3357" y="1240298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545" y="3823553"/>
            <a:ext cx="6991829" cy="17140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6344" y="486013"/>
            <a:ext cx="4321445" cy="3431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7901" y="5391263"/>
            <a:ext cx="3013775" cy="103356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1525" y="9125420"/>
            <a:ext cx="3146330" cy="4542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32534" y="9125420"/>
            <a:ext cx="4635739" cy="4229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50459" y="9125420"/>
            <a:ext cx="811368" cy="384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42" y="1148305"/>
            <a:ext cx="7805119" cy="7805119"/>
            <a:chOff x="-23742" y="1148305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742" y="1148305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86504" y="1148305"/>
            <a:ext cx="7805119" cy="7805119"/>
            <a:chOff x="-3886504" y="1148305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86504" y="1148305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34953" y="9125420"/>
            <a:ext cx="2726939" cy="384825"/>
          </a:xfrm>
          <a:prstGeom prst="rect">
            <a:avLst/>
          </a:prstGeom>
        </p:spPr>
      </p:pic>
      <p:pic>
        <p:nvPicPr>
          <p:cNvPr id="9" name="Object 8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30474" y="3473002"/>
            <a:ext cx="4641115" cy="28508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36344" y="486013"/>
            <a:ext cx="4321445" cy="34313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5578" y="6104682"/>
            <a:ext cx="4003318" cy="5340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1525" y="9125420"/>
            <a:ext cx="3146330" cy="45427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32534" y="9125420"/>
            <a:ext cx="4635739" cy="42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2150619" cy="9431165"/>
            <a:chOff x="0" y="908055"/>
            <a:chExt cx="12150619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2150619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6344" y="486013"/>
            <a:ext cx="4321445" cy="3431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17842" y="2987934"/>
            <a:ext cx="2191213" cy="6350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8601" y="1490553"/>
            <a:ext cx="1741796" cy="13762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8376" y="8352820"/>
            <a:ext cx="2693111" cy="9548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69523" y="4515176"/>
            <a:ext cx="2876154" cy="2876154"/>
            <a:chOff x="3269523" y="4515176"/>
            <a:chExt cx="2876154" cy="28761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9523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07600" y="4515176"/>
            <a:ext cx="2876154" cy="2876154"/>
            <a:chOff x="4707600" y="4515176"/>
            <a:chExt cx="2876154" cy="28761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7600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74983" y="4808049"/>
            <a:ext cx="3965303" cy="762803"/>
            <a:chOff x="13274983" y="4808049"/>
            <a:chExt cx="3965303" cy="76280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274983" y="4808049"/>
              <a:ext cx="762803" cy="762803"/>
              <a:chOff x="13274983" y="4808049"/>
              <a:chExt cx="762803" cy="76280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274983" y="4808049"/>
                <a:ext cx="762803" cy="762803"/>
                <a:chOff x="13274983" y="4808049"/>
                <a:chExt cx="762803" cy="762803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274983" y="4808049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433446" y="5018026"/>
                <a:ext cx="439206" cy="34313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20117" y="4964953"/>
              <a:ext cx="2969814" cy="5258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74983" y="5777878"/>
            <a:ext cx="3965303" cy="762803"/>
            <a:chOff x="13274983" y="5777878"/>
            <a:chExt cx="3965303" cy="76280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274983" y="5777878"/>
              <a:ext cx="762803" cy="762803"/>
              <a:chOff x="13274983" y="5777878"/>
              <a:chExt cx="762803" cy="762803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3274983" y="5777878"/>
                <a:ext cx="762803" cy="762803"/>
                <a:chOff x="13274983" y="5777878"/>
                <a:chExt cx="762803" cy="76280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274983" y="5777878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38939" y="5987855"/>
                <a:ext cx="433644" cy="343130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20117" y="5913522"/>
              <a:ext cx="3008672" cy="5258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74983" y="6747707"/>
            <a:ext cx="3965311" cy="762803"/>
            <a:chOff x="13274983" y="6747707"/>
            <a:chExt cx="3965311" cy="76280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274983" y="6747707"/>
              <a:ext cx="762803" cy="762803"/>
              <a:chOff x="13274983" y="6747707"/>
              <a:chExt cx="762803" cy="762803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3274983" y="6747707"/>
                <a:ext cx="762803" cy="762803"/>
                <a:chOff x="13274983" y="6747707"/>
                <a:chExt cx="762803" cy="762803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274983" y="6747707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433446" y="6957680"/>
                <a:ext cx="445949" cy="343130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20124" y="6910539"/>
              <a:ext cx="3016443" cy="5258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22705" y="4515176"/>
            <a:ext cx="2876154" cy="2876154"/>
            <a:chOff x="6122705" y="4515176"/>
            <a:chExt cx="2876154" cy="287615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22705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274983" y="7717536"/>
            <a:ext cx="3965303" cy="762803"/>
            <a:chOff x="13274983" y="7717536"/>
            <a:chExt cx="3965303" cy="76280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3274983" y="7717536"/>
              <a:ext cx="762803" cy="762803"/>
              <a:chOff x="13274983" y="7717536"/>
              <a:chExt cx="762803" cy="762803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3274983" y="7717536"/>
                <a:ext cx="762803" cy="762803"/>
                <a:chOff x="13274983" y="7717536"/>
                <a:chExt cx="762803" cy="762803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274983" y="7717536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433446" y="7927510"/>
                <a:ext cx="453883" cy="343130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20117" y="7866326"/>
              <a:ext cx="2609719" cy="47481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274983" y="3838220"/>
            <a:ext cx="3965303" cy="762803"/>
            <a:chOff x="13274983" y="3838220"/>
            <a:chExt cx="3965303" cy="76280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3274983" y="3838220"/>
              <a:ext cx="762803" cy="762803"/>
              <a:chOff x="13274983" y="3838220"/>
              <a:chExt cx="762803" cy="762803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3274983" y="3838220"/>
                <a:ext cx="762803" cy="762803"/>
                <a:chOff x="13274983" y="3838220"/>
                <a:chExt cx="762803" cy="762803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274983" y="3838220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433429" y="4048194"/>
                <a:ext cx="454682" cy="343120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320116" y="3995120"/>
              <a:ext cx="1389072" cy="42719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274983" y="8687364"/>
            <a:ext cx="3965303" cy="762803"/>
            <a:chOff x="13274983" y="8687364"/>
            <a:chExt cx="3965303" cy="762803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3274983" y="8687364"/>
              <a:ext cx="762803" cy="762803"/>
              <a:chOff x="13274983" y="8687364"/>
              <a:chExt cx="762803" cy="762803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3274983" y="8687364"/>
                <a:ext cx="762803" cy="762803"/>
                <a:chOff x="13274983" y="8687364"/>
                <a:chExt cx="762803" cy="762803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274983" y="8687364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433429" y="8897344"/>
                <a:ext cx="447340" cy="343130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20117" y="8836155"/>
              <a:ext cx="2901072" cy="474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8285714" cy="9431165"/>
            <a:chOff x="0" y="908055"/>
            <a:chExt cx="18285714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8285714" cy="9431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43035" y="2324423"/>
            <a:ext cx="3040187" cy="3040187"/>
            <a:chOff x="2243035" y="2324423"/>
            <a:chExt cx="3040187" cy="304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3035" y="2324423"/>
              <a:ext cx="3040187" cy="304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6344" y="486013"/>
            <a:ext cx="4321445" cy="3431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1526" y="6377464"/>
            <a:ext cx="1437652" cy="6141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3907" y="7281999"/>
            <a:ext cx="1050063" cy="19033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79201" y="7282001"/>
            <a:ext cx="2851806" cy="19033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9892" y="6377464"/>
            <a:ext cx="1141185" cy="73649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76134" y="2802096"/>
            <a:ext cx="1843356" cy="6141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50369" y="2802096"/>
            <a:ext cx="1253518" cy="6141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52268" y="3562963"/>
            <a:ext cx="1265235" cy="9462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2858" y="3562963"/>
            <a:ext cx="2169235" cy="9462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52268" y="7184744"/>
            <a:ext cx="1449387" cy="14176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97143" y="7307758"/>
            <a:ext cx="156408" cy="156408"/>
            <a:chOff x="8797143" y="7307758"/>
            <a:chExt cx="156408" cy="15640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97143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45091" y="7307758"/>
            <a:ext cx="156408" cy="156408"/>
            <a:chOff x="9045091" y="7307758"/>
            <a:chExt cx="156408" cy="1564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45091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93039" y="7307758"/>
            <a:ext cx="156408" cy="156408"/>
            <a:chOff x="9293039" y="7307758"/>
            <a:chExt cx="156408" cy="15640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93039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40988" y="7307758"/>
            <a:ext cx="156408" cy="156408"/>
            <a:chOff x="9540988" y="7307758"/>
            <a:chExt cx="156408" cy="15640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40988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88936" y="7307758"/>
            <a:ext cx="156408" cy="156408"/>
            <a:chOff x="9788936" y="7307758"/>
            <a:chExt cx="156408" cy="1564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88936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36885" y="7307758"/>
            <a:ext cx="156408" cy="156408"/>
            <a:chOff x="10036885" y="7307758"/>
            <a:chExt cx="156408" cy="15640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36885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84833" y="7307758"/>
            <a:ext cx="156408" cy="156408"/>
            <a:chOff x="10284833" y="7307758"/>
            <a:chExt cx="156408" cy="15640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84833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97143" y="7791053"/>
            <a:ext cx="156408" cy="156408"/>
            <a:chOff x="8797143" y="7791053"/>
            <a:chExt cx="156408" cy="15640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97143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045091" y="7791053"/>
            <a:ext cx="156408" cy="156408"/>
            <a:chOff x="9045091" y="7791053"/>
            <a:chExt cx="156408" cy="15640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45091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293039" y="7791053"/>
            <a:ext cx="156408" cy="156408"/>
            <a:chOff x="9293039" y="7791053"/>
            <a:chExt cx="156408" cy="15640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93039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540988" y="7791053"/>
            <a:ext cx="156408" cy="156408"/>
            <a:chOff x="9540988" y="7791053"/>
            <a:chExt cx="156408" cy="15640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40988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88936" y="7791053"/>
            <a:ext cx="156408" cy="156408"/>
            <a:chOff x="9788936" y="7791053"/>
            <a:chExt cx="156408" cy="15640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88936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036885" y="7791053"/>
            <a:ext cx="156408" cy="156408"/>
            <a:chOff x="10036885" y="7791053"/>
            <a:chExt cx="156408" cy="15640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36885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284833" y="7791053"/>
            <a:ext cx="156408" cy="156408"/>
            <a:chOff x="10284833" y="7791053"/>
            <a:chExt cx="156408" cy="15640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84833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797143" y="8274348"/>
            <a:ext cx="156408" cy="156408"/>
            <a:chOff x="8797143" y="8274348"/>
            <a:chExt cx="156408" cy="15640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97143" y="8274348"/>
              <a:ext cx="156408" cy="15640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045091" y="8274348"/>
            <a:ext cx="156408" cy="156408"/>
            <a:chOff x="9045091" y="8274348"/>
            <a:chExt cx="156408" cy="15640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45091" y="8274348"/>
              <a:ext cx="156408" cy="15640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293039" y="8274348"/>
            <a:ext cx="156408" cy="156408"/>
            <a:chOff x="9293039" y="8274348"/>
            <a:chExt cx="156408" cy="156408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93039" y="8274348"/>
              <a:ext cx="156408" cy="15640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540988" y="8274348"/>
            <a:ext cx="156408" cy="156408"/>
            <a:chOff x="9540988" y="8274348"/>
            <a:chExt cx="156408" cy="156408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40988" y="8274348"/>
              <a:ext cx="156408" cy="1564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788936" y="8274348"/>
            <a:ext cx="156408" cy="156408"/>
            <a:chOff x="9788936" y="8274348"/>
            <a:chExt cx="156408" cy="15640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88936" y="8274348"/>
              <a:ext cx="156408" cy="15640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036885" y="8274348"/>
            <a:ext cx="156408" cy="156408"/>
            <a:chOff x="10036885" y="8274348"/>
            <a:chExt cx="156408" cy="15640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36885" y="8274348"/>
              <a:ext cx="156408" cy="15640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284833" y="8274348"/>
            <a:ext cx="156408" cy="156408"/>
            <a:chOff x="10284833" y="8274348"/>
            <a:chExt cx="156408" cy="15640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84833" y="8274348"/>
              <a:ext cx="156408" cy="156408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58953" y="3562963"/>
            <a:ext cx="1275720" cy="1417672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760096" y="3562963"/>
            <a:ext cx="2546682" cy="1373653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858191" y="6923426"/>
            <a:ext cx="4133717" cy="50694"/>
            <a:chOff x="1858191" y="6923426"/>
            <a:chExt cx="4133717" cy="50694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58191" y="6923426"/>
              <a:ext cx="4133717" cy="5069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858191" y="6897236"/>
            <a:ext cx="1355295" cy="55806"/>
            <a:chOff x="1858191" y="6897236"/>
            <a:chExt cx="1355295" cy="55806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58191" y="6897236"/>
              <a:ext cx="1355295" cy="5580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964335" y="6913208"/>
            <a:ext cx="4133717" cy="50694"/>
            <a:chOff x="6964335" y="6913208"/>
            <a:chExt cx="4133717" cy="50694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64335" y="6913208"/>
              <a:ext cx="4133717" cy="5069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964335" y="6887018"/>
            <a:ext cx="1061061" cy="55806"/>
            <a:chOff x="6964335" y="6887018"/>
            <a:chExt cx="1061061" cy="55806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64335" y="6887018"/>
              <a:ext cx="1061061" cy="55806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1993275" y="3365313"/>
            <a:ext cx="4133717" cy="50694"/>
            <a:chOff x="11993275" y="3365313"/>
            <a:chExt cx="4133717" cy="50694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93275" y="3365313"/>
              <a:ext cx="4133717" cy="50694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1993275" y="3339122"/>
            <a:ext cx="1794717" cy="55806"/>
            <a:chOff x="11993275" y="3339122"/>
            <a:chExt cx="1794717" cy="55806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993275" y="3339122"/>
              <a:ext cx="1794717" cy="5580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6977034" y="3356483"/>
            <a:ext cx="4133717" cy="50694"/>
            <a:chOff x="6977034" y="3356483"/>
            <a:chExt cx="4133717" cy="50694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77034" y="3356483"/>
              <a:ext cx="4133717" cy="50694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6977034" y="3330292"/>
            <a:ext cx="1216934" cy="55806"/>
            <a:chOff x="6977034" y="3330292"/>
            <a:chExt cx="1216934" cy="55806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77034" y="3330292"/>
              <a:ext cx="1216934" cy="55806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 rot="5400000">
            <a:off x="17265730" y="1256293"/>
            <a:ext cx="896493" cy="335454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17519909" y="437758"/>
              <a:ext cx="437934" cy="365267"/>
            </a:xfrm>
            <a:prstGeom prst="rect">
              <a:avLst/>
            </a:prstGeom>
          </p:spPr>
        </p:pic>
      </p:grpSp>
      <p:pic>
        <p:nvPicPr>
          <p:cNvPr id="114" name="Object 11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143505" y="7184744"/>
            <a:ext cx="1425244" cy="1865311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14007428" y="7307758"/>
            <a:ext cx="156408" cy="156408"/>
            <a:chOff x="14007428" y="7307758"/>
            <a:chExt cx="156408" cy="156408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07428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14255376" y="7307758"/>
            <a:ext cx="156408" cy="156408"/>
            <a:chOff x="14255376" y="7307758"/>
            <a:chExt cx="156408" cy="156408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55376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4503325" y="7307758"/>
            <a:ext cx="156408" cy="156408"/>
            <a:chOff x="14503325" y="7307758"/>
            <a:chExt cx="156408" cy="156408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03325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4751273" y="7307758"/>
            <a:ext cx="156408" cy="156408"/>
            <a:chOff x="14751273" y="7307758"/>
            <a:chExt cx="156408" cy="156408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51273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14999221" y="7307758"/>
            <a:ext cx="156408" cy="156408"/>
            <a:chOff x="14999221" y="7307758"/>
            <a:chExt cx="156408" cy="156408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99221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5247170" y="7307758"/>
            <a:ext cx="156408" cy="156408"/>
            <a:chOff x="15247170" y="7307758"/>
            <a:chExt cx="156408" cy="156408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47170" y="7307758"/>
              <a:ext cx="156408" cy="156408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4007428" y="7791053"/>
            <a:ext cx="156408" cy="156408"/>
            <a:chOff x="14007428" y="7791053"/>
            <a:chExt cx="156408" cy="156408"/>
          </a:xfrm>
        </p:grpSpPr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07428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14255376" y="7791053"/>
            <a:ext cx="156408" cy="156408"/>
            <a:chOff x="14255376" y="7791053"/>
            <a:chExt cx="156408" cy="156408"/>
          </a:xfrm>
        </p:grpSpPr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55376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4503325" y="7791053"/>
            <a:ext cx="156408" cy="156408"/>
            <a:chOff x="14503325" y="7791053"/>
            <a:chExt cx="156408" cy="156408"/>
          </a:xfrm>
        </p:grpSpPr>
        <p:pic>
          <p:nvPicPr>
            <p:cNvPr id="140" name="Object 1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03325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14751273" y="7791053"/>
            <a:ext cx="156408" cy="156408"/>
            <a:chOff x="14751273" y="7791053"/>
            <a:chExt cx="156408" cy="156408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51273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14999221" y="7791053"/>
            <a:ext cx="156408" cy="156408"/>
            <a:chOff x="14999221" y="7791053"/>
            <a:chExt cx="156408" cy="156408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99221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5247170" y="7791053"/>
            <a:ext cx="156408" cy="156408"/>
            <a:chOff x="15247170" y="7791053"/>
            <a:chExt cx="156408" cy="156408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47170" y="7791053"/>
              <a:ext cx="156408" cy="156408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14007428" y="8274348"/>
            <a:ext cx="156408" cy="156408"/>
            <a:chOff x="14007428" y="8274348"/>
            <a:chExt cx="156408" cy="156408"/>
          </a:xfrm>
        </p:grpSpPr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07428" y="8274348"/>
              <a:ext cx="156408" cy="156408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14255376" y="8274348"/>
            <a:ext cx="156408" cy="156408"/>
            <a:chOff x="14255376" y="8274348"/>
            <a:chExt cx="156408" cy="156408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55376" y="8274348"/>
              <a:ext cx="156408" cy="156408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14503325" y="8274348"/>
            <a:ext cx="156408" cy="156408"/>
            <a:chOff x="14503325" y="8274348"/>
            <a:chExt cx="156408" cy="156408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03325" y="8274348"/>
              <a:ext cx="156408" cy="156408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14751273" y="8274348"/>
            <a:ext cx="156408" cy="156408"/>
            <a:chOff x="14751273" y="8274348"/>
            <a:chExt cx="156408" cy="156408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1273" y="8274348"/>
              <a:ext cx="156408" cy="156408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14999221" y="8274348"/>
            <a:ext cx="156408" cy="156408"/>
            <a:chOff x="14999221" y="8274348"/>
            <a:chExt cx="156408" cy="156408"/>
          </a:xfrm>
        </p:grpSpPr>
        <p:pic>
          <p:nvPicPr>
            <p:cNvPr id="164" name="Object 16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99221" y="8274348"/>
              <a:ext cx="156408" cy="156408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15247170" y="8274348"/>
            <a:ext cx="156408" cy="156408"/>
            <a:chOff x="15247170" y="8274348"/>
            <a:chExt cx="156408" cy="156408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47170" y="8274348"/>
              <a:ext cx="156408" cy="156408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14007428" y="8757643"/>
            <a:ext cx="156408" cy="156408"/>
            <a:chOff x="14007428" y="8757643"/>
            <a:chExt cx="156408" cy="156408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07428" y="8757643"/>
              <a:ext cx="156408" cy="156408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4255376" y="8757643"/>
            <a:ext cx="156408" cy="156408"/>
            <a:chOff x="14255376" y="8757643"/>
            <a:chExt cx="156408" cy="156408"/>
          </a:xfrm>
        </p:grpSpPr>
        <p:pic>
          <p:nvPicPr>
            <p:cNvPr id="173" name="Object 17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55376" y="8757643"/>
              <a:ext cx="156408" cy="156408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14503325" y="8757643"/>
            <a:ext cx="156408" cy="156408"/>
            <a:chOff x="14503325" y="8757643"/>
            <a:chExt cx="156408" cy="156408"/>
          </a:xfrm>
        </p:grpSpPr>
        <p:pic>
          <p:nvPicPr>
            <p:cNvPr id="176" name="Object 17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03325" y="8757643"/>
              <a:ext cx="156408" cy="156408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14751273" y="8757643"/>
            <a:ext cx="156408" cy="156408"/>
            <a:chOff x="14751273" y="8757643"/>
            <a:chExt cx="156408" cy="156408"/>
          </a:xfrm>
        </p:grpSpPr>
        <p:pic>
          <p:nvPicPr>
            <p:cNvPr id="179" name="Object 17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1273" y="8757643"/>
              <a:ext cx="156408" cy="156408"/>
            </a:xfrm>
            <a:prstGeom prst="rect">
              <a:avLst/>
            </a:prstGeom>
          </p:spPr>
        </p:pic>
      </p:grpSp>
      <p:grpSp>
        <p:nvGrpSpPr>
          <p:cNvPr id="1056" name="그룹 1056"/>
          <p:cNvGrpSpPr/>
          <p:nvPr/>
        </p:nvGrpSpPr>
        <p:grpSpPr>
          <a:xfrm>
            <a:off x="14999221" y="8757643"/>
            <a:ext cx="156408" cy="156408"/>
            <a:chOff x="14999221" y="8757643"/>
            <a:chExt cx="156408" cy="156408"/>
          </a:xfrm>
        </p:grpSpPr>
        <p:pic>
          <p:nvPicPr>
            <p:cNvPr id="182" name="Object 18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99221" y="8757643"/>
              <a:ext cx="156408" cy="156408"/>
            </a:xfrm>
            <a:prstGeom prst="rect">
              <a:avLst/>
            </a:prstGeom>
          </p:spPr>
        </p:pic>
      </p:grpSp>
      <p:grpSp>
        <p:nvGrpSpPr>
          <p:cNvPr id="1057" name="그룹 1057"/>
          <p:cNvGrpSpPr/>
          <p:nvPr/>
        </p:nvGrpSpPr>
        <p:grpSpPr>
          <a:xfrm>
            <a:off x="15247170" y="8757643"/>
            <a:ext cx="156408" cy="156408"/>
            <a:chOff x="15247170" y="8757643"/>
            <a:chExt cx="156408" cy="156408"/>
          </a:xfrm>
        </p:grpSpPr>
        <p:pic>
          <p:nvPicPr>
            <p:cNvPr id="185" name="Object 18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47170" y="8757643"/>
              <a:ext cx="156408" cy="1564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1714286"/>
            <a:ext cx="11428571" cy="8571429"/>
            <a:chOff x="0" y="1714286"/>
            <a:chExt cx="11428571" cy="85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14286"/>
              <a:ext cx="11428571" cy="85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6344" y="486013"/>
            <a:ext cx="4321435" cy="3431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5190" y="4808362"/>
            <a:ext cx="603287" cy="61575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92878" y="6204374"/>
            <a:ext cx="2528053" cy="525886"/>
          </a:xfrm>
          <a:prstGeom prst="rect">
            <a:avLst/>
          </a:prstGeom>
        </p:spPr>
      </p:pic>
      <p:pic>
        <p:nvPicPr>
          <p:cNvPr id="14" name="Object 13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57335" y="5600306"/>
            <a:ext cx="5569517" cy="8888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80191" y="6981515"/>
            <a:ext cx="853463" cy="148992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93239" y="6981515"/>
            <a:ext cx="5282787" cy="157254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16909121" y="1612902"/>
            <a:ext cx="1609712" cy="3354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7538747" y="418921"/>
              <a:ext cx="400258" cy="36526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714286"/>
            <a:ext cx="11428571" cy="8571429"/>
            <a:chOff x="0" y="1714286"/>
            <a:chExt cx="11428571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286"/>
              <a:ext cx="11428571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6344" y="486013"/>
            <a:ext cx="4321435" cy="3431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5190" y="4808362"/>
            <a:ext cx="648049" cy="615754"/>
          </a:xfrm>
          <a:prstGeom prst="rect">
            <a:avLst/>
          </a:prstGeom>
        </p:spPr>
      </p:pic>
      <p:pic>
        <p:nvPicPr>
          <p:cNvPr id="13" name="Object 12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57335" y="5600306"/>
            <a:ext cx="1928365" cy="7307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16909121" y="1612902"/>
            <a:ext cx="1609712" cy="3354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7527423" y="430244"/>
              <a:ext cx="422905" cy="36526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80191" y="6981515"/>
            <a:ext cx="853463" cy="148992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92878" y="6204374"/>
            <a:ext cx="2528053" cy="5258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093239" y="6981515"/>
            <a:ext cx="5901968" cy="157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714286"/>
            <a:ext cx="11428571" cy="8571429"/>
            <a:chOff x="0" y="1714286"/>
            <a:chExt cx="11428571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286"/>
              <a:ext cx="11428571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6344" y="486013"/>
            <a:ext cx="4321435" cy="3431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5190" y="4808362"/>
            <a:ext cx="657097" cy="615754"/>
          </a:xfrm>
          <a:prstGeom prst="rect">
            <a:avLst/>
          </a:prstGeom>
        </p:spPr>
      </p:pic>
      <p:pic>
        <p:nvPicPr>
          <p:cNvPr id="13" name="Object 12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57335" y="5600306"/>
            <a:ext cx="1293089" cy="7307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16909121" y="1612902"/>
            <a:ext cx="1609712" cy="3354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7524247" y="433421"/>
              <a:ext cx="429258" cy="36526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80191" y="6981515"/>
            <a:ext cx="853463" cy="148992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92878" y="6204374"/>
            <a:ext cx="2528053" cy="5258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093239" y="6981515"/>
            <a:ext cx="5966245" cy="1572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6344" y="486013"/>
            <a:ext cx="4321435" cy="3431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218" y="953847"/>
            <a:ext cx="657097" cy="61575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362" y="1745791"/>
            <a:ext cx="1293089" cy="73077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181782" y="1340241"/>
            <a:ext cx="1064388" cy="3354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24247" y="433421"/>
              <a:ext cx="429258" cy="3652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3906" y="2349858"/>
            <a:ext cx="1523357" cy="525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2932" y="3418804"/>
            <a:ext cx="5348293" cy="6171429"/>
            <a:chOff x="532932" y="3418804"/>
            <a:chExt cx="5348293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932" y="3418804"/>
              <a:ext cx="5348293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72429" y="3418804"/>
            <a:ext cx="3540857" cy="6171429"/>
            <a:chOff x="7372429" y="3418804"/>
            <a:chExt cx="3540857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72429" y="3418804"/>
              <a:ext cx="3540857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72318" y="3418804"/>
            <a:ext cx="5348293" cy="6171429"/>
            <a:chOff x="12272318" y="3418804"/>
            <a:chExt cx="5348293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72318" y="3418804"/>
              <a:ext cx="5348293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6344" y="486013"/>
            <a:ext cx="4321445" cy="3431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5264" y="1429508"/>
            <a:ext cx="661620" cy="61575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7409" y="2202557"/>
            <a:ext cx="1848031" cy="81648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37582" y="1184441"/>
            <a:ext cx="752788" cy="3354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20228" y="437440"/>
              <a:ext cx="437296" cy="3652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02117" y="5586355"/>
            <a:ext cx="3809524" cy="3809524"/>
            <a:chOff x="11302117" y="5586355"/>
            <a:chExt cx="3809524" cy="38095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2117" y="5586355"/>
              <a:ext cx="3809524" cy="380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74074" y="5559364"/>
            <a:ext cx="3809524" cy="3809524"/>
            <a:chOff x="3174074" y="5559364"/>
            <a:chExt cx="3809524" cy="38095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4074" y="5559364"/>
              <a:ext cx="3809524" cy="380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50264" y="1476222"/>
            <a:ext cx="3809524" cy="3809524"/>
            <a:chOff x="7250264" y="1476222"/>
            <a:chExt cx="3809524" cy="38095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0264" y="1476222"/>
              <a:ext cx="3809524" cy="380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50264" y="5586355"/>
            <a:ext cx="3809524" cy="3809524"/>
            <a:chOff x="7250264" y="5586355"/>
            <a:chExt cx="3809524" cy="38095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50264" y="5586355"/>
              <a:ext cx="3809524" cy="380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02117" y="1476222"/>
            <a:ext cx="3809524" cy="3809524"/>
            <a:chOff x="11302117" y="1476222"/>
            <a:chExt cx="3809524" cy="38095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02117" y="1476222"/>
              <a:ext cx="3809524" cy="380952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43001" y="2852509"/>
            <a:ext cx="1291424" cy="5258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92605" y="3215992"/>
            <a:ext cx="4824935" cy="6171429"/>
            <a:chOff x="4292605" y="3215992"/>
            <a:chExt cx="4824935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2605" y="3215992"/>
              <a:ext cx="4824935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6344" y="486013"/>
            <a:ext cx="4321445" cy="3431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8847" y="1002952"/>
            <a:ext cx="652572" cy="61575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0994" y="1776000"/>
            <a:ext cx="1848031" cy="8164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37582" y="1184441"/>
            <a:ext cx="752788" cy="3354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523509" y="434159"/>
              <a:ext cx="430734" cy="3652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66586" y="2425952"/>
            <a:ext cx="1535729" cy="474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76627" y="3215992"/>
            <a:ext cx="2057143" cy="6171429"/>
            <a:chOff x="9476627" y="3215992"/>
            <a:chExt cx="2057143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76627" y="3215992"/>
              <a:ext cx="2057143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99484" y="3215992"/>
            <a:ext cx="2057143" cy="6171429"/>
            <a:chOff x="11899484" y="3215992"/>
            <a:chExt cx="2057143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99484" y="3215992"/>
              <a:ext cx="2057143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0913" y="3215992"/>
            <a:ext cx="2055857" cy="6171429"/>
            <a:chOff x="14230913" y="3215992"/>
            <a:chExt cx="2055857" cy="61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30913" y="3215992"/>
              <a:ext cx="2055857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97659" y="3215992"/>
            <a:ext cx="2055857" cy="6171429"/>
            <a:chOff x="1997659" y="3215992"/>
            <a:chExt cx="2055857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97659" y="3215992"/>
              <a:ext cx="2055857" cy="6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</cp:revision>
  <dcterms:created xsi:type="dcterms:W3CDTF">2023-05-25T12:53:46Z</dcterms:created>
  <dcterms:modified xsi:type="dcterms:W3CDTF">2023-05-25T05:05:32Z</dcterms:modified>
</cp:coreProperties>
</file>