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0251" autoAdjust="0"/>
  </p:normalViewPr>
  <p:slideViewPr>
    <p:cSldViewPr>
      <p:cViewPr>
        <p:scale>
          <a:sx n="66" d="100"/>
          <a:sy n="66" d="100"/>
        </p:scale>
        <p:origin x="-15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8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1BE20-D7B6-49FB-B566-824902120226}" type="datetimeFigureOut">
              <a:rPr lang="en-US" smtClean="0"/>
              <a:t>7/29/2016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2F599-C5B0-4BB7-8099-7261D32A1C3A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Jenkins asks for the parameters e.g. baselines and version, calls to RTC SCM Batch Utility to pull the source code. All the SCM batch files are stored in d:\test.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RTC SCM login to RTC, identify the file differences in between the supplied baselines and pipe to a file (difffiles.txt) in the sandbox, logout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Fetch the source code to the sandbox for build e.g. d:\test2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Jenkins calls to Maven to perform build and run unit test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Jenkins process the difffiles.txt, pick the compiled object of the source recorded in the difffiles.txt and package them into a deployment package e.g. sample.jar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Jenkins pushes the deployment package to Nexus under </a:t>
            </a:r>
            <a:r>
              <a:rPr lang="en-US" baseline="0" dirty="0" err="1" smtClean="0"/>
              <a:t>btpnWOW</a:t>
            </a:r>
            <a:r>
              <a:rPr lang="en-US" baseline="0" dirty="0" smtClean="0"/>
              <a:t> group, artifact </a:t>
            </a:r>
            <a:r>
              <a:rPr lang="en-US" baseline="0" dirty="0" err="1" smtClean="0"/>
              <a:t>SAPMoney</a:t>
            </a:r>
            <a:r>
              <a:rPr lang="en-US" baseline="0" dirty="0" smtClean="0"/>
              <a:t> with the version specific as one of the parameters.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Jenkins downloads the deployment package from Nexus, shuts down the tomcat, unpacks the deployment package, restarts </a:t>
            </a:r>
            <a:r>
              <a:rPr lang="en-US" baseline="0" smtClean="0"/>
              <a:t>the tomcat.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2F599-C5B0-4BB7-8099-7261D32A1C3A}" type="slidenum">
              <a:rPr lang="en-MY" smtClean="0"/>
              <a:t>1</a:t>
            </a:fld>
            <a:endParaRPr lang="en-M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24F3-D0E7-408A-BF0C-9A165EE7A6E0}" type="datetimeFigureOut">
              <a:rPr lang="en-US" smtClean="0"/>
              <a:pPr/>
              <a:t>7/29/2016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4C64-8769-49C3-858D-76B685BFAA9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24F3-D0E7-408A-BF0C-9A165EE7A6E0}" type="datetimeFigureOut">
              <a:rPr lang="en-US" smtClean="0"/>
              <a:pPr/>
              <a:t>7/29/2016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4C64-8769-49C3-858D-76B685BFAA9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24F3-D0E7-408A-BF0C-9A165EE7A6E0}" type="datetimeFigureOut">
              <a:rPr lang="en-US" smtClean="0"/>
              <a:pPr/>
              <a:t>7/29/2016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4C64-8769-49C3-858D-76B685BFAA9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24F3-D0E7-408A-BF0C-9A165EE7A6E0}" type="datetimeFigureOut">
              <a:rPr lang="en-US" smtClean="0"/>
              <a:pPr/>
              <a:t>7/29/2016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4C64-8769-49C3-858D-76B685BFAA9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24F3-D0E7-408A-BF0C-9A165EE7A6E0}" type="datetimeFigureOut">
              <a:rPr lang="en-US" smtClean="0"/>
              <a:pPr/>
              <a:t>7/29/2016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4C64-8769-49C3-858D-76B685BFAA9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24F3-D0E7-408A-BF0C-9A165EE7A6E0}" type="datetimeFigureOut">
              <a:rPr lang="en-US" smtClean="0"/>
              <a:pPr/>
              <a:t>7/29/2016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4C64-8769-49C3-858D-76B685BFAA9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24F3-D0E7-408A-BF0C-9A165EE7A6E0}" type="datetimeFigureOut">
              <a:rPr lang="en-US" smtClean="0"/>
              <a:pPr/>
              <a:t>7/29/2016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4C64-8769-49C3-858D-76B685BFAA9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24F3-D0E7-408A-BF0C-9A165EE7A6E0}" type="datetimeFigureOut">
              <a:rPr lang="en-US" smtClean="0"/>
              <a:pPr/>
              <a:t>7/29/2016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4C64-8769-49C3-858D-76B685BFAA9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24F3-D0E7-408A-BF0C-9A165EE7A6E0}" type="datetimeFigureOut">
              <a:rPr lang="en-US" smtClean="0"/>
              <a:pPr/>
              <a:t>7/29/2016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4C64-8769-49C3-858D-76B685BFAA9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24F3-D0E7-408A-BF0C-9A165EE7A6E0}" type="datetimeFigureOut">
              <a:rPr lang="en-US" smtClean="0"/>
              <a:pPr/>
              <a:t>7/29/2016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4C64-8769-49C3-858D-76B685BFAA9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24F3-D0E7-408A-BF0C-9A165EE7A6E0}" type="datetimeFigureOut">
              <a:rPr lang="en-US" smtClean="0"/>
              <a:pPr/>
              <a:t>7/29/2016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4C64-8769-49C3-858D-76B685BFAA9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524F3-D0E7-408A-BF0C-9A165EE7A6E0}" type="datetimeFigureOut">
              <a:rPr lang="en-US" smtClean="0"/>
              <a:pPr/>
              <a:t>7/29/2016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64C64-8769-49C3-858D-76B685BFAA96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2071678"/>
            <a:ext cx="2500330" cy="1071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Rational Collaboration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Management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(RTC, RQM)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58" y="3429000"/>
            <a:ext cx="2500330" cy="1071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Rational Team Concert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SCM Batch Utility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8992" y="2071678"/>
            <a:ext cx="2500330" cy="1071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Jenkins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(Build Pipeline 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715140" y="2071678"/>
            <a:ext cx="2000264" cy="1071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Nexus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8992" y="4857760"/>
            <a:ext cx="2500330" cy="1071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Maven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857488" y="3071810"/>
            <a:ext cx="57150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570678" y="328612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7158" y="4857760"/>
            <a:ext cx="2500330" cy="1071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Sandbox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5" idx="2"/>
            <a:endCxn id="13" idx="0"/>
          </p:cNvCxnSpPr>
          <p:nvPr/>
        </p:nvCxnSpPr>
        <p:spPr>
          <a:xfrm rot="5400000">
            <a:off x="1428728" y="467916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 rot="5400000">
            <a:off x="3821901" y="4000504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1"/>
            <a:endCxn id="13" idx="3"/>
          </p:cNvCxnSpPr>
          <p:nvPr/>
        </p:nvCxnSpPr>
        <p:spPr>
          <a:xfrm rot="10800000">
            <a:off x="2857488" y="5393545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7" idx="1"/>
          </p:cNvCxnSpPr>
          <p:nvPr/>
        </p:nvCxnSpPr>
        <p:spPr>
          <a:xfrm>
            <a:off x="5929322" y="2607463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86578" y="4857760"/>
            <a:ext cx="2000264" cy="1071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Tomcat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endCxn id="23" idx="0"/>
          </p:cNvCxnSpPr>
          <p:nvPr/>
        </p:nvCxnSpPr>
        <p:spPr>
          <a:xfrm>
            <a:off x="5500694" y="3143248"/>
            <a:ext cx="2286016" cy="17145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14290"/>
            <a:ext cx="8429684" cy="163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Oval 26"/>
          <p:cNvSpPr/>
          <p:nvPr/>
        </p:nvSpPr>
        <p:spPr>
          <a:xfrm>
            <a:off x="3143240" y="3357562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MY" dirty="0"/>
          </a:p>
        </p:txBody>
      </p:sp>
      <p:sp>
        <p:nvSpPr>
          <p:cNvPr id="28" name="Oval 27"/>
          <p:cNvSpPr/>
          <p:nvPr/>
        </p:nvSpPr>
        <p:spPr>
          <a:xfrm>
            <a:off x="71406" y="3071810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MY" dirty="0"/>
          </a:p>
        </p:txBody>
      </p:sp>
      <p:sp>
        <p:nvSpPr>
          <p:cNvPr id="29" name="Oval 28"/>
          <p:cNvSpPr/>
          <p:nvPr/>
        </p:nvSpPr>
        <p:spPr>
          <a:xfrm>
            <a:off x="500034" y="4500570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MY" dirty="0"/>
          </a:p>
        </p:txBody>
      </p:sp>
      <p:sp>
        <p:nvSpPr>
          <p:cNvPr id="31" name="Oval 30"/>
          <p:cNvSpPr/>
          <p:nvPr/>
        </p:nvSpPr>
        <p:spPr>
          <a:xfrm>
            <a:off x="4071934" y="4357694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MY" dirty="0"/>
          </a:p>
        </p:txBody>
      </p:sp>
      <p:sp>
        <p:nvSpPr>
          <p:cNvPr id="32" name="Oval 31"/>
          <p:cNvSpPr/>
          <p:nvPr/>
        </p:nvSpPr>
        <p:spPr>
          <a:xfrm>
            <a:off x="3000364" y="4143380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MY" dirty="0"/>
          </a:p>
        </p:txBody>
      </p:sp>
      <p:sp>
        <p:nvSpPr>
          <p:cNvPr id="33" name="Oval 32"/>
          <p:cNvSpPr/>
          <p:nvPr/>
        </p:nvSpPr>
        <p:spPr>
          <a:xfrm>
            <a:off x="6000760" y="2214554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MY" dirty="0"/>
          </a:p>
        </p:txBody>
      </p:sp>
      <p:sp>
        <p:nvSpPr>
          <p:cNvPr id="34" name="TextBox 33"/>
          <p:cNvSpPr txBox="1"/>
          <p:nvPr/>
        </p:nvSpPr>
        <p:spPr>
          <a:xfrm>
            <a:off x="2857488" y="3143248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Pull the source</a:t>
            </a:r>
            <a:endParaRPr lang="en-MY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857224" y="3143248"/>
            <a:ext cx="1928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Authenticate &amp; get changes </a:t>
            </a:r>
            <a:endParaRPr lang="en-US" sz="1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071538" y="4572008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Download to sandbox</a:t>
            </a:r>
            <a:endParaRPr lang="en-MY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714876" y="4429132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Trigger build an test</a:t>
            </a:r>
            <a:endParaRPr lang="en-MY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6000760" y="2643182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Push </a:t>
            </a:r>
            <a:r>
              <a:rPr lang="en-US" sz="1000" dirty="0" smtClean="0"/>
              <a:t>to asset repository</a:t>
            </a:r>
            <a:endParaRPr lang="en-MY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215206" y="3571876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Download package </a:t>
            </a:r>
            <a:r>
              <a:rPr lang="en-US" sz="1000" dirty="0" smtClean="0"/>
              <a:t>and </a:t>
            </a:r>
            <a:r>
              <a:rPr lang="en-US" sz="1000" dirty="0" smtClean="0"/>
              <a:t>deploy to server</a:t>
            </a:r>
            <a:endParaRPr lang="en-MY" sz="1000" dirty="0"/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2679687" y="3321843"/>
            <a:ext cx="1713718" cy="135811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57554" y="4000504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Get changes</a:t>
            </a:r>
            <a:endParaRPr lang="en-MY" sz="1000" dirty="0"/>
          </a:p>
        </p:txBody>
      </p:sp>
      <p:sp>
        <p:nvSpPr>
          <p:cNvPr id="48" name="Oval 47"/>
          <p:cNvSpPr/>
          <p:nvPr/>
        </p:nvSpPr>
        <p:spPr>
          <a:xfrm>
            <a:off x="6643702" y="3643314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MY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428604"/>
            <a:ext cx="266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and Test  Parameters</a:t>
            </a:r>
            <a:endParaRPr lang="en-M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857760"/>
            <a:ext cx="5857916" cy="173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214282" y="4357694"/>
            <a:ext cx="318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and Test Post Build Action</a:t>
            </a:r>
            <a:endParaRPr lang="en-MY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7" y="785795"/>
            <a:ext cx="5072097" cy="3528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00034" y="6000768"/>
            <a:ext cx="428628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357158" y="428604"/>
            <a:ext cx="235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and Test Job Flow</a:t>
            </a:r>
            <a:endParaRPr lang="en-MY" dirty="0"/>
          </a:p>
        </p:txBody>
      </p:sp>
      <p:sp>
        <p:nvSpPr>
          <p:cNvPr id="5" name="Oval 4"/>
          <p:cNvSpPr/>
          <p:nvPr/>
        </p:nvSpPr>
        <p:spPr>
          <a:xfrm>
            <a:off x="642910" y="1142984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Oval 5"/>
          <p:cNvSpPr/>
          <p:nvPr/>
        </p:nvSpPr>
        <p:spPr>
          <a:xfrm>
            <a:off x="571472" y="607220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1500166" y="1000108"/>
            <a:ext cx="2500330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Source from RTC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6248" y="785794"/>
            <a:ext cx="3669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000" dirty="0" smtClean="0"/>
              <a:t>d:</a:t>
            </a:r>
          </a:p>
          <a:p>
            <a:r>
              <a:rPr lang="en-MY" sz="1000" dirty="0" err="1" smtClean="0"/>
              <a:t>cd</a:t>
            </a:r>
            <a:r>
              <a:rPr lang="en-MY" sz="1000" dirty="0" smtClean="0"/>
              <a:t> d:\test</a:t>
            </a:r>
          </a:p>
          <a:p>
            <a:r>
              <a:rPr lang="en-MY" sz="1000" dirty="0" smtClean="0"/>
              <a:t>echo Release Notes for %version% &gt;&gt; release-note-%</a:t>
            </a:r>
            <a:r>
              <a:rPr lang="en-MY" sz="1000" dirty="0" err="1" smtClean="0"/>
              <a:t>version%.txt</a:t>
            </a:r>
            <a:endParaRPr lang="en-MY" sz="1000" dirty="0" smtClean="0"/>
          </a:p>
          <a:p>
            <a:r>
              <a:rPr lang="en-MY" sz="1000" dirty="0" smtClean="0"/>
              <a:t>echo ======================= &gt;&gt; release-note-%</a:t>
            </a:r>
            <a:r>
              <a:rPr lang="en-MY" sz="1000" dirty="0" err="1" smtClean="0"/>
              <a:t>version%.txt</a:t>
            </a:r>
            <a:endParaRPr lang="en-MY" sz="1000" dirty="0" smtClean="0"/>
          </a:p>
          <a:p>
            <a:r>
              <a:rPr lang="en-MY" sz="1000" dirty="0" smtClean="0"/>
              <a:t>echo [Change Items] &gt;&gt; release-note-%</a:t>
            </a:r>
            <a:r>
              <a:rPr lang="en-MY" sz="1000" dirty="0" err="1" smtClean="0"/>
              <a:t>version%.txt</a:t>
            </a:r>
            <a:endParaRPr lang="en-MY" sz="1000" dirty="0" smtClean="0"/>
          </a:p>
          <a:p>
            <a:r>
              <a:rPr lang="en-MY" sz="1000" dirty="0" smtClean="0"/>
              <a:t>call test.bat %baseline1% %baseline2% release-note-%</a:t>
            </a:r>
            <a:r>
              <a:rPr lang="en-MY" sz="1000" dirty="0" err="1" smtClean="0"/>
              <a:t>version%.txt</a:t>
            </a:r>
            <a:endParaRPr lang="en-MY" sz="1000" dirty="0"/>
          </a:p>
        </p:txBody>
      </p:sp>
      <p:sp>
        <p:nvSpPr>
          <p:cNvPr id="10" name="Rectangle 9"/>
          <p:cNvSpPr/>
          <p:nvPr/>
        </p:nvSpPr>
        <p:spPr>
          <a:xfrm>
            <a:off x="1500166" y="1857364"/>
            <a:ext cx="2500330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Clean Up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00166" y="2714620"/>
            <a:ext cx="2500330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Build and Unit Test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00166" y="3643314"/>
            <a:ext cx="2500330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Grab changed files &amp;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Package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6248" y="185736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1000" dirty="0" smtClean="0"/>
              <a:t>d:</a:t>
            </a:r>
          </a:p>
          <a:p>
            <a:r>
              <a:rPr lang="en-MY" sz="1000" dirty="0" err="1" smtClean="0"/>
              <a:t>cd</a:t>
            </a:r>
            <a:r>
              <a:rPr lang="en-MY" sz="1000" dirty="0" smtClean="0"/>
              <a:t> d:\test2\demo</a:t>
            </a:r>
          </a:p>
          <a:p>
            <a:r>
              <a:rPr lang="en-MY" sz="1000" dirty="0" err="1" smtClean="0"/>
              <a:t>mvn</a:t>
            </a:r>
            <a:r>
              <a:rPr lang="en-MY" sz="1000" dirty="0" smtClean="0"/>
              <a:t> clean</a:t>
            </a:r>
            <a:endParaRPr lang="en-MY" sz="1000" dirty="0"/>
          </a:p>
        </p:txBody>
      </p:sp>
      <p:sp>
        <p:nvSpPr>
          <p:cNvPr id="14" name="Rectangle 13"/>
          <p:cNvSpPr/>
          <p:nvPr/>
        </p:nvSpPr>
        <p:spPr>
          <a:xfrm>
            <a:off x="4286248" y="271462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1000" dirty="0" smtClean="0"/>
              <a:t>d:</a:t>
            </a:r>
          </a:p>
          <a:p>
            <a:r>
              <a:rPr lang="en-MY" sz="1000" dirty="0" err="1" smtClean="0"/>
              <a:t>cd</a:t>
            </a:r>
            <a:r>
              <a:rPr lang="en-MY" sz="1000" dirty="0" smtClean="0"/>
              <a:t> d:\test2\demo</a:t>
            </a:r>
          </a:p>
          <a:p>
            <a:r>
              <a:rPr lang="en-MY" sz="1000" dirty="0" err="1" smtClean="0"/>
              <a:t>mvn</a:t>
            </a:r>
            <a:r>
              <a:rPr lang="en-MY" sz="1000" dirty="0" smtClean="0"/>
              <a:t> install</a:t>
            </a:r>
            <a:endParaRPr lang="en-MY" sz="1000" dirty="0"/>
          </a:p>
        </p:txBody>
      </p:sp>
      <p:sp>
        <p:nvSpPr>
          <p:cNvPr id="15" name="Rectangle 14"/>
          <p:cNvSpPr/>
          <p:nvPr/>
        </p:nvSpPr>
        <p:spPr>
          <a:xfrm>
            <a:off x="4286280" y="35718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1000" dirty="0" smtClean="0"/>
              <a:t>d:</a:t>
            </a:r>
          </a:p>
          <a:p>
            <a:r>
              <a:rPr lang="en-MY" sz="1000" dirty="0" err="1" smtClean="0"/>
              <a:t>cd</a:t>
            </a:r>
            <a:r>
              <a:rPr lang="en-MY" sz="1000" dirty="0" smtClean="0"/>
              <a:t> d:\test</a:t>
            </a:r>
          </a:p>
          <a:p>
            <a:r>
              <a:rPr lang="en-MY" sz="1000" dirty="0" smtClean="0"/>
              <a:t>call testFindAndZip2.bat</a:t>
            </a:r>
            <a:endParaRPr lang="en-MY" sz="1000" dirty="0"/>
          </a:p>
        </p:txBody>
      </p:sp>
      <p:sp>
        <p:nvSpPr>
          <p:cNvPr id="16" name="Rectangle 15"/>
          <p:cNvSpPr/>
          <p:nvPr/>
        </p:nvSpPr>
        <p:spPr>
          <a:xfrm>
            <a:off x="1500166" y="5857892"/>
            <a:ext cx="2500330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Upload to Asset Repo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6248" y="4357694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1000" dirty="0" smtClean="0"/>
              <a:t>d:</a:t>
            </a:r>
          </a:p>
          <a:p>
            <a:r>
              <a:rPr lang="en-MY" sz="1000" dirty="0" err="1" smtClean="0"/>
              <a:t>cd</a:t>
            </a:r>
            <a:r>
              <a:rPr lang="en-MY" sz="1000" dirty="0" smtClean="0"/>
              <a:t> d:\test</a:t>
            </a:r>
          </a:p>
          <a:p>
            <a:r>
              <a:rPr lang="en-MY" sz="1000" dirty="0" smtClean="0"/>
              <a:t>echo  &gt;&gt; release-note-%</a:t>
            </a:r>
            <a:r>
              <a:rPr lang="en-MY" sz="1000" dirty="0" err="1" smtClean="0"/>
              <a:t>version%.txt</a:t>
            </a:r>
            <a:endParaRPr lang="en-MY" sz="1000" dirty="0" smtClean="0"/>
          </a:p>
          <a:p>
            <a:r>
              <a:rPr lang="en-MY" sz="1000" dirty="0" smtClean="0"/>
              <a:t>echo [Asset to Repository] &gt;&gt; release-note-%</a:t>
            </a:r>
            <a:r>
              <a:rPr lang="en-MY" sz="1000" dirty="0" err="1" smtClean="0"/>
              <a:t>version%.txt</a:t>
            </a:r>
            <a:endParaRPr lang="en-MY" sz="1000" dirty="0" smtClean="0"/>
          </a:p>
          <a:p>
            <a:r>
              <a:rPr lang="en-MY" sz="1000" dirty="0" smtClean="0"/>
              <a:t>echo "http://localhost:8081/nexus/content/repositories/MyRepo1/btpnWOW/SAPMoney/%version%/SAPMoney-%version%.jar" &gt;&gt; release-note-%</a:t>
            </a:r>
            <a:r>
              <a:rPr lang="en-MY" sz="1000" dirty="0" err="1" smtClean="0"/>
              <a:t>version%.txt</a:t>
            </a:r>
            <a:endParaRPr lang="en-MY" sz="1000" dirty="0" smtClean="0"/>
          </a:p>
          <a:p>
            <a:r>
              <a:rPr lang="en-MY" sz="1000" dirty="0" smtClean="0"/>
              <a:t>d:</a:t>
            </a:r>
          </a:p>
          <a:p>
            <a:r>
              <a:rPr lang="en-MY" sz="1000" dirty="0" err="1" smtClean="0"/>
              <a:t>cd</a:t>
            </a:r>
            <a:r>
              <a:rPr lang="en-MY" sz="1000" dirty="0" smtClean="0"/>
              <a:t> d:\test2\demo</a:t>
            </a:r>
          </a:p>
          <a:p>
            <a:r>
              <a:rPr lang="en-MY" sz="1000" dirty="0" err="1" smtClean="0"/>
              <a:t>mvn</a:t>
            </a:r>
            <a:r>
              <a:rPr lang="en-MY" sz="1000" dirty="0" smtClean="0"/>
              <a:t> </a:t>
            </a:r>
            <a:r>
              <a:rPr lang="en-MY" sz="1000" dirty="0" err="1" smtClean="0"/>
              <a:t>deploy:deploy</a:t>
            </a:r>
            <a:r>
              <a:rPr lang="en-MY" sz="1000" dirty="0" smtClean="0"/>
              <a:t>-file -</a:t>
            </a:r>
            <a:r>
              <a:rPr lang="en-MY" sz="1000" dirty="0" err="1" smtClean="0"/>
              <a:t>DgroupId</a:t>
            </a:r>
            <a:r>
              <a:rPr lang="en-MY" sz="1000" dirty="0" smtClean="0"/>
              <a:t>=</a:t>
            </a:r>
            <a:r>
              <a:rPr lang="en-MY" sz="1000" dirty="0" err="1" smtClean="0"/>
              <a:t>btpnWOW</a:t>
            </a:r>
            <a:r>
              <a:rPr lang="en-MY" sz="1000" dirty="0" smtClean="0"/>
              <a:t> -</a:t>
            </a:r>
            <a:r>
              <a:rPr lang="en-MY" sz="1000" dirty="0" err="1" smtClean="0"/>
              <a:t>DartifactId</a:t>
            </a:r>
            <a:r>
              <a:rPr lang="en-MY" sz="1000" dirty="0" smtClean="0"/>
              <a:t>=</a:t>
            </a:r>
            <a:r>
              <a:rPr lang="en-MY" sz="1000" dirty="0" err="1" smtClean="0"/>
              <a:t>SAPMoney</a:t>
            </a:r>
            <a:r>
              <a:rPr lang="en-MY" sz="1000" dirty="0" smtClean="0"/>
              <a:t> -</a:t>
            </a:r>
            <a:r>
              <a:rPr lang="en-MY" sz="1000" dirty="0" err="1" smtClean="0"/>
              <a:t>Dversion</a:t>
            </a:r>
            <a:r>
              <a:rPr lang="en-MY" sz="1000" dirty="0" smtClean="0"/>
              <a:t>=%version% -</a:t>
            </a:r>
            <a:r>
              <a:rPr lang="en-MY" sz="1000" dirty="0" err="1" smtClean="0"/>
              <a:t>DgeneratePom</a:t>
            </a:r>
            <a:r>
              <a:rPr lang="en-MY" sz="1000" dirty="0" smtClean="0"/>
              <a:t>=false -</a:t>
            </a:r>
            <a:r>
              <a:rPr lang="en-MY" sz="1000" dirty="0" err="1" smtClean="0"/>
              <a:t>Dpackaging</a:t>
            </a:r>
            <a:r>
              <a:rPr lang="en-MY" sz="1000" dirty="0" smtClean="0"/>
              <a:t>=jar -</a:t>
            </a:r>
            <a:r>
              <a:rPr lang="en-MY" sz="1000" dirty="0" err="1" smtClean="0"/>
              <a:t>DrepositoryId</a:t>
            </a:r>
            <a:r>
              <a:rPr lang="en-MY" sz="1000" dirty="0" smtClean="0"/>
              <a:t>=MyRepo1 -D </a:t>
            </a:r>
            <a:r>
              <a:rPr lang="en-MY" sz="1000" dirty="0" err="1" smtClean="0"/>
              <a:t>url</a:t>
            </a:r>
            <a:r>
              <a:rPr lang="en-MY" sz="1000" dirty="0" smtClean="0"/>
              <a:t>=http://localhost:8081/nexus/content/repositories/MyRepo1/ -</a:t>
            </a:r>
            <a:r>
              <a:rPr lang="en-MY" sz="1000" dirty="0" err="1" smtClean="0"/>
              <a:t>Dfile</a:t>
            </a:r>
            <a:r>
              <a:rPr lang="en-MY" sz="1000" dirty="0" smtClean="0"/>
              <a:t>=target/sample.jar</a:t>
            </a:r>
            <a:endParaRPr lang="en-MY" sz="1000" dirty="0"/>
          </a:p>
        </p:txBody>
      </p:sp>
      <p:cxnSp>
        <p:nvCxnSpPr>
          <p:cNvPr id="19" name="Straight Arrow Connector 18"/>
          <p:cNvCxnSpPr>
            <a:stCxn id="5" idx="6"/>
            <a:endCxn id="8" idx="1"/>
          </p:cNvCxnSpPr>
          <p:nvPr/>
        </p:nvCxnSpPr>
        <p:spPr>
          <a:xfrm>
            <a:off x="928662" y="128586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 rot="5400000">
            <a:off x="2607455" y="171448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1" idx="0"/>
          </p:cNvCxnSpPr>
          <p:nvPr/>
        </p:nvCxnSpPr>
        <p:spPr>
          <a:xfrm rot="5400000">
            <a:off x="2607455" y="257174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2571736" y="346471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6" idx="0"/>
          </p:cNvCxnSpPr>
          <p:nvPr/>
        </p:nvCxnSpPr>
        <p:spPr>
          <a:xfrm rot="5400000">
            <a:off x="1964513" y="5072074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1"/>
            <a:endCxn id="7" idx="6"/>
          </p:cNvCxnSpPr>
          <p:nvPr/>
        </p:nvCxnSpPr>
        <p:spPr>
          <a:xfrm rot="10800000" flipV="1">
            <a:off x="928662" y="6179362"/>
            <a:ext cx="57150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71736" y="1928802"/>
            <a:ext cx="428628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357158" y="428604"/>
            <a:ext cx="212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 to Repo Flow</a:t>
            </a:r>
            <a:endParaRPr lang="en-MY" dirty="0"/>
          </a:p>
        </p:txBody>
      </p:sp>
      <p:sp>
        <p:nvSpPr>
          <p:cNvPr id="5" name="Oval 4"/>
          <p:cNvSpPr/>
          <p:nvPr/>
        </p:nvSpPr>
        <p:spPr>
          <a:xfrm>
            <a:off x="642910" y="1142984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Oval 5"/>
          <p:cNvSpPr/>
          <p:nvPr/>
        </p:nvSpPr>
        <p:spPr>
          <a:xfrm>
            <a:off x="2643174" y="2000240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1500166" y="1000108"/>
            <a:ext cx="2500330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" idx="6"/>
            <a:endCxn id="8" idx="1"/>
          </p:cNvCxnSpPr>
          <p:nvPr/>
        </p:nvCxnSpPr>
        <p:spPr>
          <a:xfrm>
            <a:off x="928662" y="128586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</p:cNvCxnSpPr>
          <p:nvPr/>
        </p:nvCxnSpPr>
        <p:spPr>
          <a:xfrm rot="5400000">
            <a:off x="2607455" y="171448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143372" y="57148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1000" dirty="0" smtClean="0"/>
              <a:t>d:</a:t>
            </a:r>
          </a:p>
          <a:p>
            <a:r>
              <a:rPr lang="en-MY" sz="1000" dirty="0" err="1" smtClean="0"/>
              <a:t>cd</a:t>
            </a:r>
            <a:r>
              <a:rPr lang="en-MY" sz="1000" dirty="0" smtClean="0"/>
              <a:t> d:\test\tempDownload</a:t>
            </a:r>
          </a:p>
          <a:p>
            <a:r>
              <a:rPr lang="en-MY" sz="1000" dirty="0" smtClean="0"/>
              <a:t>del *.* /S /Q</a:t>
            </a:r>
          </a:p>
          <a:p>
            <a:r>
              <a:rPr lang="en-MY" sz="1000" dirty="0" smtClean="0"/>
              <a:t>c:\Rational\wget\wget64 --user=admin --password=admin123 "http://localhost:8081/nexus/content/repositories/MyRepo1/btpnWOW/SAPMoney/%version%/SAPMoney-%version%.jar"</a:t>
            </a:r>
          </a:p>
          <a:p>
            <a:r>
              <a:rPr lang="en-MY" sz="1000" dirty="0" smtClean="0"/>
              <a:t>jar -</a:t>
            </a:r>
            <a:r>
              <a:rPr lang="en-MY" sz="1000" dirty="0" err="1" smtClean="0"/>
              <a:t>xf</a:t>
            </a:r>
            <a:r>
              <a:rPr lang="en-MY" sz="1000" dirty="0" smtClean="0"/>
              <a:t> </a:t>
            </a:r>
            <a:r>
              <a:rPr lang="en-MY" sz="1000" dirty="0" err="1" smtClean="0"/>
              <a:t>SAPMoney</a:t>
            </a:r>
            <a:r>
              <a:rPr lang="en-MY" sz="1000" dirty="0" smtClean="0"/>
              <a:t>-%</a:t>
            </a:r>
            <a:r>
              <a:rPr lang="en-MY" sz="1000" dirty="0" err="1" smtClean="0"/>
              <a:t>version%.jar</a:t>
            </a:r>
            <a:endParaRPr lang="en-MY" sz="1000" dirty="0" smtClean="0"/>
          </a:p>
          <a:p>
            <a:r>
              <a:rPr lang="en-MY" sz="1000" dirty="0" smtClean="0"/>
              <a:t>c:</a:t>
            </a:r>
          </a:p>
          <a:p>
            <a:r>
              <a:rPr lang="en-MY" sz="1000" dirty="0" err="1" smtClean="0"/>
              <a:t>cd</a:t>
            </a:r>
            <a:r>
              <a:rPr lang="en-MY" sz="1000" dirty="0" smtClean="0"/>
              <a:t> c:\Rational\tomcat\apache-tomcat-7.0.70\bin</a:t>
            </a:r>
          </a:p>
          <a:p>
            <a:r>
              <a:rPr lang="en-MY" sz="1000" dirty="0" smtClean="0"/>
              <a:t>call shutdown.bat</a:t>
            </a:r>
          </a:p>
          <a:p>
            <a:r>
              <a:rPr lang="en-MY" sz="1000" dirty="0" smtClean="0"/>
              <a:t>d:</a:t>
            </a:r>
          </a:p>
          <a:p>
            <a:r>
              <a:rPr lang="en-MY" sz="1000" dirty="0" err="1" smtClean="0"/>
              <a:t>cd</a:t>
            </a:r>
            <a:r>
              <a:rPr lang="en-MY" sz="1000" dirty="0" smtClean="0"/>
              <a:t> d:\test\tempDownload</a:t>
            </a:r>
          </a:p>
          <a:p>
            <a:r>
              <a:rPr lang="en-MY" sz="1000" dirty="0" smtClean="0"/>
              <a:t>copy *.class C:\Rational\tomcat\apache-tomcat-7.0.70\webapps\Sample\WEB-INF\classes\com\example</a:t>
            </a:r>
          </a:p>
          <a:p>
            <a:r>
              <a:rPr lang="en-MY" sz="1000" dirty="0" smtClean="0"/>
              <a:t>c:</a:t>
            </a:r>
          </a:p>
          <a:p>
            <a:r>
              <a:rPr lang="en-MY" sz="1000" dirty="0" err="1" smtClean="0"/>
              <a:t>cd</a:t>
            </a:r>
            <a:r>
              <a:rPr lang="en-MY" sz="1000" dirty="0" smtClean="0"/>
              <a:t> c:\Rational\tomcat\apache-tomcat-7.0.70\bin</a:t>
            </a:r>
          </a:p>
          <a:p>
            <a:r>
              <a:rPr lang="en-MY" sz="1000" dirty="0" smtClean="0"/>
              <a:t>call startup.bat</a:t>
            </a:r>
          </a:p>
          <a:p>
            <a:r>
              <a:rPr lang="en-MY" sz="1000" dirty="0" smtClean="0"/>
              <a:t>echo server started</a:t>
            </a:r>
            <a:endParaRPr lang="en-MY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428604"/>
            <a:ext cx="20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Pipeline Setup</a:t>
            </a:r>
            <a:endParaRPr lang="en-MY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8858280" cy="4472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481</Words>
  <Application>Microsoft Office PowerPoint</Application>
  <PresentationFormat>On-screen Show (4:3)</PresentationFormat>
  <Paragraphs>84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13</cp:revision>
  <dcterms:created xsi:type="dcterms:W3CDTF">2016-07-28T07:28:07Z</dcterms:created>
  <dcterms:modified xsi:type="dcterms:W3CDTF">2016-07-29T09:31:52Z</dcterms:modified>
</cp:coreProperties>
</file>