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fbce667d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fbce667d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bce667d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bce667d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eeyeekee" TargetMode="External"/><Relationship Id="rId4" Type="http://schemas.openxmlformats.org/officeDocument/2006/relationships/hyperlink" Target="https://www.linkedin.com/in/martin-yee-kee-lee-272b2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rn.openshift.com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Microservices on OpenShift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421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Martin Lee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Github 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https://github.com/leeyeekee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LinkedIn 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https://www.linkedin.com/in/martin-yee-kee-lee-272b21/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5013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975" y="2035013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0125" y="2035013"/>
            <a:ext cx="2262664" cy="150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14"/>
          <p:cNvCxnSpPr>
            <a:endCxn id="285" idx="1"/>
          </p:cNvCxnSpPr>
          <p:nvPr/>
        </p:nvCxnSpPr>
        <p:spPr>
          <a:xfrm>
            <a:off x="2146475" y="2779200"/>
            <a:ext cx="10125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8" name="Google Shape;288;p14"/>
          <p:cNvCxnSpPr>
            <a:stCxn id="285" idx="3"/>
            <a:endCxn id="286" idx="1"/>
          </p:cNvCxnSpPr>
          <p:nvPr/>
        </p:nvCxnSpPr>
        <p:spPr>
          <a:xfrm flipH="1" rot="10800000">
            <a:off x="6111725" y="2787900"/>
            <a:ext cx="5184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9" name="Google Shape;289;p14"/>
          <p:cNvSpPr txBox="1"/>
          <p:nvPr/>
        </p:nvSpPr>
        <p:spPr>
          <a:xfrm>
            <a:off x="561375" y="3587600"/>
            <a:ext cx="192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Express/EJS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Json Body Parser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Axios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721725" y="3511400"/>
            <a:ext cx="192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Spring Framework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JPA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REST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MySQL Connector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6756400" y="3596875"/>
            <a:ext cx="192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Persistent Volume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Record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ID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Name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Address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6050" y="1195121"/>
            <a:ext cx="1998600" cy="99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14"/>
          <p:cNvGrpSpPr/>
          <p:nvPr/>
        </p:nvGrpSpPr>
        <p:grpSpPr>
          <a:xfrm>
            <a:off x="4109150" y="974850"/>
            <a:ext cx="261000" cy="531900"/>
            <a:chOff x="3693400" y="551725"/>
            <a:chExt cx="261000" cy="531900"/>
          </a:xfrm>
        </p:grpSpPr>
        <p:sp>
          <p:nvSpPr>
            <p:cNvPr id="294" name="Google Shape;294;p14"/>
            <p:cNvSpPr/>
            <p:nvPr/>
          </p:nvSpPr>
          <p:spPr>
            <a:xfrm>
              <a:off x="3693400" y="551725"/>
              <a:ext cx="261000" cy="25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5" name="Google Shape;295;p14"/>
            <p:cNvCxnSpPr>
              <a:stCxn id="294" idx="4"/>
            </p:cNvCxnSpPr>
            <p:nvPr/>
          </p:nvCxnSpPr>
          <p:spPr>
            <a:xfrm flipH="1">
              <a:off x="3819100" y="803125"/>
              <a:ext cx="4800" cy="28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6" name="Google Shape;296;p14"/>
          <p:cNvGrpSpPr/>
          <p:nvPr/>
        </p:nvGrpSpPr>
        <p:grpSpPr>
          <a:xfrm>
            <a:off x="4918975" y="974850"/>
            <a:ext cx="261000" cy="531900"/>
            <a:chOff x="3693400" y="551725"/>
            <a:chExt cx="261000" cy="531900"/>
          </a:xfrm>
        </p:grpSpPr>
        <p:sp>
          <p:nvSpPr>
            <p:cNvPr id="297" name="Google Shape;297;p14"/>
            <p:cNvSpPr/>
            <p:nvPr/>
          </p:nvSpPr>
          <p:spPr>
            <a:xfrm>
              <a:off x="3693400" y="551725"/>
              <a:ext cx="261000" cy="25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" name="Google Shape;298;p14"/>
            <p:cNvCxnSpPr>
              <a:stCxn id="297" idx="4"/>
            </p:cNvCxnSpPr>
            <p:nvPr/>
          </p:nvCxnSpPr>
          <p:spPr>
            <a:xfrm flipH="1">
              <a:off x="3819100" y="803125"/>
              <a:ext cx="4800" cy="28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9" name="Google Shape;299;p14"/>
          <p:cNvSpPr txBox="1"/>
          <p:nvPr/>
        </p:nvSpPr>
        <p:spPr>
          <a:xfrm>
            <a:off x="3919400" y="658075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getAll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4757600" y="658075"/>
            <a:ext cx="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13038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1373000" y="799150"/>
            <a:ext cx="556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Provision an OpenShift Sandbox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Deploy the Front End, Backend Rest API, DB Services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Wired the Services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538" y="1707775"/>
            <a:ext cx="6283023" cy="299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