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0" r:id="rId3"/>
    <p:sldId id="29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4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5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6C69-E210-BE3D-7221-0BEAF0C537B0}"/>
              </a:ext>
            </a:extLst>
          </p:cNvPr>
          <p:cNvSpPr/>
          <p:nvPr/>
        </p:nvSpPr>
        <p:spPr>
          <a:xfrm>
            <a:off x="2765350" y="2934186"/>
            <a:ext cx="3613300" cy="47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Clients UI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20256-FC1F-286B-FE9B-2E23AD71BC81}"/>
              </a:ext>
            </a:extLst>
          </p:cNvPr>
          <p:cNvSpPr/>
          <p:nvPr/>
        </p:nvSpPr>
        <p:spPr>
          <a:xfrm>
            <a:off x="2765350" y="4058963"/>
            <a:ext cx="3613300" cy="47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HF2211A(</a:t>
            </a:r>
            <a:r>
              <a:rPr lang="ko-KR" altLang="en-US" dirty="0"/>
              <a:t>통신 컨버터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1BDBCB-2CDF-A902-B2A2-A0089D4BEE8B}"/>
              </a:ext>
            </a:extLst>
          </p:cNvPr>
          <p:cNvSpPr/>
          <p:nvPr/>
        </p:nvSpPr>
        <p:spPr>
          <a:xfrm>
            <a:off x="2765350" y="5189528"/>
            <a:ext cx="3613300" cy="47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DSFOX-XR10(</a:t>
            </a:r>
            <a:r>
              <a:rPr lang="ko-KR" altLang="en-US" dirty="0" err="1"/>
              <a:t>코노텍</a:t>
            </a:r>
            <a:r>
              <a:rPr lang="en-US" altLang="ko-KR" dirty="0"/>
              <a:t>, </a:t>
            </a:r>
            <a:r>
              <a:rPr lang="ko-KR" altLang="en-US" dirty="0"/>
              <a:t>온도제어기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672351-9F15-3B68-0B8B-96797247E616}"/>
              </a:ext>
            </a:extLst>
          </p:cNvPr>
          <p:cNvSpPr/>
          <p:nvPr/>
        </p:nvSpPr>
        <p:spPr>
          <a:xfrm>
            <a:off x="2765350" y="3599587"/>
            <a:ext cx="3613300" cy="3040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WIFI, </a:t>
            </a:r>
            <a:r>
              <a:rPr lang="en-US" altLang="ko-KR" sz="1600" dirty="0" err="1"/>
              <a:t>ModbusTCP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78D5EA-D37D-8245-1C87-A5D97B98D73C}"/>
              </a:ext>
            </a:extLst>
          </p:cNvPr>
          <p:cNvSpPr/>
          <p:nvPr/>
        </p:nvSpPr>
        <p:spPr>
          <a:xfrm>
            <a:off x="2765350" y="4684864"/>
            <a:ext cx="3613300" cy="349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RS485, </a:t>
            </a:r>
            <a:r>
              <a:rPr lang="en-US" altLang="ko-KR" sz="1600" dirty="0" err="1"/>
              <a:t>ModbusRTU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DB4355-187F-1F92-659C-920EEE995E2F}"/>
              </a:ext>
            </a:extLst>
          </p:cNvPr>
          <p:cNvSpPr/>
          <p:nvPr/>
        </p:nvSpPr>
        <p:spPr>
          <a:xfrm>
            <a:off x="0" y="0"/>
            <a:ext cx="9144000" cy="778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/>
              <a:t>테스트 계획</a:t>
            </a:r>
          </a:p>
        </p:txBody>
      </p:sp>
    </p:spTree>
    <p:extLst>
      <p:ext uri="{BB962C8B-B14F-4D97-AF65-F5344CB8AC3E}">
        <p14:creationId xmlns:p14="http://schemas.microsoft.com/office/powerpoint/2010/main" val="41290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8389D0-E390-4985-3FD7-B62046435FC6}"/>
              </a:ext>
            </a:extLst>
          </p:cNvPr>
          <p:cNvGrpSpPr/>
          <p:nvPr/>
        </p:nvGrpSpPr>
        <p:grpSpPr>
          <a:xfrm>
            <a:off x="122028" y="2647052"/>
            <a:ext cx="1748114" cy="1420468"/>
            <a:chOff x="1129138" y="4193504"/>
            <a:chExt cx="1748114" cy="14204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D79B07-27D0-2FD3-3EFB-57E59EF9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458" y="4193504"/>
              <a:ext cx="1623742" cy="11031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3360B6-2C50-56C0-8A01-1D51B7557AF3}"/>
                </a:ext>
              </a:extLst>
            </p:cNvPr>
            <p:cNvSpPr txBox="1"/>
            <p:nvPr/>
          </p:nvSpPr>
          <p:spPr>
            <a:xfrm>
              <a:off x="1129138" y="5244640"/>
              <a:ext cx="174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dirty="0">
                  <a:effectLst/>
                  <a:latin typeface="Casadia Code"/>
                </a:rPr>
                <a:t>DXFOX-XR10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D6DB61-9052-0EA2-CF09-20579BA3859D}"/>
              </a:ext>
            </a:extLst>
          </p:cNvPr>
          <p:cNvGrpSpPr/>
          <p:nvPr/>
        </p:nvGrpSpPr>
        <p:grpSpPr>
          <a:xfrm>
            <a:off x="3740727" y="2498986"/>
            <a:ext cx="1773383" cy="1730719"/>
            <a:chOff x="3574472" y="2161310"/>
            <a:chExt cx="1773383" cy="17307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D26D0A0-8072-B5A6-A2AE-BD8021C0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668" t="20013" r="9389" b="12212"/>
            <a:stretch/>
          </p:blipFill>
          <p:spPr>
            <a:xfrm>
              <a:off x="3574472" y="2161310"/>
              <a:ext cx="1773383" cy="143394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50927C-E662-1A6A-6D1E-38737A37F2AA}"/>
                </a:ext>
              </a:extLst>
            </p:cNvPr>
            <p:cNvSpPr txBox="1"/>
            <p:nvPr/>
          </p:nvSpPr>
          <p:spPr>
            <a:xfrm>
              <a:off x="3587106" y="3522697"/>
              <a:ext cx="174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dirty="0">
                  <a:effectLst/>
                  <a:latin typeface="Casadia Code"/>
                </a:rPr>
                <a:t>HF2211A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2BED47-36D1-137E-8B56-D74549EDAAE2}"/>
              </a:ext>
            </a:extLst>
          </p:cNvPr>
          <p:cNvSpPr/>
          <p:nvPr/>
        </p:nvSpPr>
        <p:spPr>
          <a:xfrm>
            <a:off x="1870142" y="2730336"/>
            <a:ext cx="1748115" cy="11525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RS485 </a:t>
            </a:r>
            <a:r>
              <a:rPr lang="ko-KR" altLang="en-US" sz="1600" dirty="0"/>
              <a:t>유선연결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ModbusRTU</a:t>
            </a:r>
            <a:r>
              <a:rPr lang="en-US" altLang="ko-KR" sz="1600" dirty="0"/>
              <a:t> </a:t>
            </a:r>
            <a:r>
              <a:rPr lang="ko-KR" altLang="en-US" sz="1600" dirty="0"/>
              <a:t>통신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4F1DAF-8D76-C76C-1F85-1785EF1A324F}"/>
              </a:ext>
            </a:extLst>
          </p:cNvPr>
          <p:cNvSpPr/>
          <p:nvPr/>
        </p:nvSpPr>
        <p:spPr>
          <a:xfrm>
            <a:off x="5749415" y="2730336"/>
            <a:ext cx="1748114" cy="1152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무선 </a:t>
            </a:r>
            <a:r>
              <a:rPr lang="en-US" altLang="ko-KR" sz="1600" dirty="0"/>
              <a:t>WIFI</a:t>
            </a:r>
          </a:p>
          <a:p>
            <a:pPr algn="ctr"/>
            <a:r>
              <a:rPr lang="en-US" altLang="ko-KR" sz="1600" dirty="0" err="1"/>
              <a:t>ModbusTCP</a:t>
            </a:r>
            <a:r>
              <a:rPr lang="en-US" altLang="ko-KR" sz="1600" dirty="0"/>
              <a:t> </a:t>
            </a:r>
            <a:r>
              <a:rPr lang="ko-KR" altLang="en-US" sz="1600" dirty="0"/>
              <a:t>통신</a:t>
            </a:r>
          </a:p>
        </p:txBody>
      </p:sp>
      <p:pic>
        <p:nvPicPr>
          <p:cNvPr id="16" name="Picture 5" descr="D:\leeyeonjun\leeyeonjun85.github.io.git\assets\images\etc\ppt_script\person_3.png">
            <a:extLst>
              <a:ext uri="{FF2B5EF4-FFF2-40B4-BE49-F238E27FC236}">
                <a16:creationId xmlns:a16="http://schemas.microsoft.com/office/drawing/2014/main" id="{35329343-5D97-4487-B884-78E994B8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34" y="2845528"/>
            <a:ext cx="779341" cy="9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8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5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1200</TotalTime>
  <Words>31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Casadia Code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JONG-WOOK PARK</dc:creator>
  <cp:lastModifiedBy>yeonjun lee</cp:lastModifiedBy>
  <cp:revision>159</cp:revision>
  <dcterms:created xsi:type="dcterms:W3CDTF">2024-07-15T00:09:55Z</dcterms:created>
  <dcterms:modified xsi:type="dcterms:W3CDTF">2024-09-08T09:14:05Z</dcterms:modified>
</cp:coreProperties>
</file>