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39B"/>
    <a:srgbClr val="32A9DE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2041-A569-25A3-23F8-9B0E10E7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1EEE3-0DCE-8023-1207-CC89A4DE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52D24-137A-EE82-A75B-DC8C6A5F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2E380-5EDD-B8E7-307C-CCAD91D1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81B31-7649-8728-49B2-91744646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6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B90BB-1029-5ED4-6A06-9C18660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15B16-4763-5256-8457-C0C3C3D2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64C2A-DB01-B25C-FC5C-678B1751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3D2F4-3A46-690F-9F8B-E44C84FC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DB6A9-A4F4-F0BE-F7B8-E3EBEC6B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6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17461D-3B05-77CC-B333-4C66254D2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6BF94-6F8B-15D1-4151-085BFE0D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58D8D-44F5-3873-2C64-99D4E61A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3D063-FCC5-6FB9-0B7E-528A5B69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DAB7D-C04A-AC17-219B-4D5F1A83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19237-695B-2487-0088-1CF48058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1C862-988C-65A6-3590-55AF102D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E7C92-AD3A-9C18-EE92-E5E1AEA8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8E9F3-F6EC-9197-7BB3-1C798DC2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089A8-E127-3C65-0654-54B389FA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0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44F3C-977D-FADC-7816-EB451D88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C6336-38EC-A9D8-E06B-6BADC579A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D58A0-9EA9-A292-0937-5E9290CD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FFAA2-B2EE-FD35-7942-A4CE44D0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FDB70-8FFA-F396-8A59-DE543D51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2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A28D0-38ED-CAA6-1C94-CC6DA4F4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4DC53-1335-89BF-E810-14D35A7ED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CACB5-E4EC-89B3-D72C-C25720EC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E2E3F-1E78-69A7-0F8A-912B8771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2D870-71D9-9AC0-642D-F3590CFD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0A246-5616-952A-86ED-0910C413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2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9CD45-9142-81D7-C548-B9719256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8F24A-C8BF-8B7D-BEDE-C85920E7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3561B-AB66-AB77-65B1-230032347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79BE8-FFDA-83A9-C2A2-8070D4E21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CFD5D3-EA79-1FC1-79A7-5FE413730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A867EE-23FD-1BC1-47C4-DAAD8B8C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22B3E2-C125-7C19-A665-DCE7A87D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C7F0A0-1E91-1426-B182-56693182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0E64F-36FC-4CAB-CB88-51599FC7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FCE7CF-F24C-B118-3033-F73EC82A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782336-C182-2462-F0B0-886CFE4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C30808-A32A-9677-2294-EB006E75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FD99D-772F-012F-E084-282ABD22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9D0CAC-CD96-E73F-777E-1154E24E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88C4B-F8D1-795F-97A8-A92A0E3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3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9A276-6EC0-CF90-D206-5241E676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6216-B41A-AE94-5E2B-8E4B573C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F15D7-17CE-3033-CFC2-448E564EF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44B3A-EA94-A5CB-C0C8-DB0DF94F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F2869-7A66-19C5-93B8-FBE5C527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29E4E-94CA-B474-595C-5A50AD85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7748B-BA65-7AC7-50CA-5BB3D50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5B348-A70B-13D6-F643-337A2531E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EE64B-B7AE-4AA2-4EAB-67914F96F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CA99B-2D2C-F18B-7441-42675524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3165C-9521-0737-3CDB-0DAFA726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CD271-4D2A-4070-EC5C-520429C3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68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FB1EAA-7093-673D-59E3-6A175F2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51CBE-047F-0743-CF1B-E2E2328D6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649EE-0346-6F30-FD90-813857756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A800A-FE68-4614-B031-E7CD12DEE7B5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F2538-812D-04F5-C510-81A17C4B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365B1-EDF5-344C-17A9-5186EC3DB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9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5CAB87-2BC2-29A1-8127-C858078F153B}"/>
              </a:ext>
            </a:extLst>
          </p:cNvPr>
          <p:cNvSpPr/>
          <p:nvPr/>
        </p:nvSpPr>
        <p:spPr>
          <a:xfrm>
            <a:off x="8312728" y="2041234"/>
            <a:ext cx="3121891" cy="17964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05D2CE5-714C-7BB5-78F6-9274FA76F0D6}"/>
              </a:ext>
            </a:extLst>
          </p:cNvPr>
          <p:cNvGrpSpPr/>
          <p:nvPr/>
        </p:nvGrpSpPr>
        <p:grpSpPr>
          <a:xfrm>
            <a:off x="10081492" y="2209800"/>
            <a:ext cx="1080655" cy="1459344"/>
            <a:chOff x="1819562" y="1681018"/>
            <a:chExt cx="1838038" cy="19026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218B4A-20BB-4D07-3A73-33CE323AE336}"/>
                </a:ext>
              </a:extLst>
            </p:cNvPr>
            <p:cNvSpPr/>
            <p:nvPr/>
          </p:nvSpPr>
          <p:spPr>
            <a:xfrm>
              <a:off x="1819563" y="1902691"/>
              <a:ext cx="1838035" cy="1459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248DD73-E089-851D-36F8-A24E404BDE78}"/>
                </a:ext>
              </a:extLst>
            </p:cNvPr>
            <p:cNvSpPr/>
            <p:nvPr/>
          </p:nvSpPr>
          <p:spPr>
            <a:xfrm>
              <a:off x="1819564" y="1681018"/>
              <a:ext cx="1838036" cy="44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9BE458B-AB86-551E-52A7-E8FCF3E2FAF2}"/>
                </a:ext>
              </a:extLst>
            </p:cNvPr>
            <p:cNvSpPr/>
            <p:nvPr/>
          </p:nvSpPr>
          <p:spPr>
            <a:xfrm>
              <a:off x="1819562" y="3140363"/>
              <a:ext cx="1838036" cy="443346"/>
            </a:xfrm>
            <a:prstGeom prst="ellipse">
              <a:avLst/>
            </a:prstGeom>
            <a:ln>
              <a:solidFill>
                <a:srgbClr val="19739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EF8D9C-DB3C-2416-4007-D3985839D55B}"/>
              </a:ext>
            </a:extLst>
          </p:cNvPr>
          <p:cNvSpPr/>
          <p:nvPr/>
        </p:nvSpPr>
        <p:spPr>
          <a:xfrm>
            <a:off x="628072" y="2449947"/>
            <a:ext cx="1662546" cy="9790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인터넷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DEF200-F186-0415-2FA8-800C50E1445C}"/>
              </a:ext>
            </a:extLst>
          </p:cNvPr>
          <p:cNvSpPr/>
          <p:nvPr/>
        </p:nvSpPr>
        <p:spPr>
          <a:xfrm>
            <a:off x="3195782" y="2449947"/>
            <a:ext cx="1662546" cy="9790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SK B</a:t>
            </a:r>
          </a:p>
          <a:p>
            <a:pPr algn="ctr"/>
            <a:r>
              <a:rPr lang="ko-KR" altLang="en-US" sz="2400" dirty="0"/>
              <a:t>공유기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39E8695-5C88-8FFF-CD58-88B7AC6D0266}"/>
              </a:ext>
            </a:extLst>
          </p:cNvPr>
          <p:cNvSpPr/>
          <p:nvPr/>
        </p:nvSpPr>
        <p:spPr>
          <a:xfrm>
            <a:off x="2350655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F37496A-612E-77A8-1CD2-F08291B02831}"/>
              </a:ext>
            </a:extLst>
          </p:cNvPr>
          <p:cNvSpPr/>
          <p:nvPr/>
        </p:nvSpPr>
        <p:spPr>
          <a:xfrm>
            <a:off x="7449127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2A4F3-08C3-782B-E4D2-4D8E7E142BF5}"/>
              </a:ext>
            </a:extLst>
          </p:cNvPr>
          <p:cNvSpPr txBox="1"/>
          <p:nvPr/>
        </p:nvSpPr>
        <p:spPr>
          <a:xfrm>
            <a:off x="8470899" y="2523972"/>
            <a:ext cx="145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MSI F61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노트북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D7184-1691-00B2-8ECF-C1FAB62DE385}"/>
              </a:ext>
            </a:extLst>
          </p:cNvPr>
          <p:cNvSpPr txBox="1"/>
          <p:nvPr/>
        </p:nvSpPr>
        <p:spPr>
          <a:xfrm>
            <a:off x="10081492" y="2708639"/>
            <a:ext cx="118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MSSQL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2B101-84E7-C950-E545-488A872B8239}"/>
              </a:ext>
            </a:extLst>
          </p:cNvPr>
          <p:cNvSpPr/>
          <p:nvPr/>
        </p:nvSpPr>
        <p:spPr>
          <a:xfrm>
            <a:off x="5745018" y="2449946"/>
            <a:ext cx="1662546" cy="9790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IP TIME</a:t>
            </a:r>
          </a:p>
          <a:p>
            <a:pPr algn="ctr"/>
            <a:r>
              <a:rPr lang="ko-KR" altLang="en-US" sz="2400" dirty="0"/>
              <a:t>공유기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6764B0-327E-D639-38FB-C98DF40257E8}"/>
              </a:ext>
            </a:extLst>
          </p:cNvPr>
          <p:cNvSpPr/>
          <p:nvPr/>
        </p:nvSpPr>
        <p:spPr>
          <a:xfrm>
            <a:off x="4899891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2EB71-7BDB-09EE-5BB1-B2A8FA17D6C9}"/>
              </a:ext>
            </a:extLst>
          </p:cNvPr>
          <p:cNvSpPr txBox="1"/>
          <p:nvPr/>
        </p:nvSpPr>
        <p:spPr>
          <a:xfrm>
            <a:off x="489526" y="4174897"/>
            <a:ext cx="193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외부 접속 </a:t>
            </a:r>
            <a:r>
              <a:rPr lang="en-US" altLang="ko-KR" sz="2400" dirty="0"/>
              <a:t>IP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8DBA2-A1BB-1F93-FD1D-C320FF649203}"/>
              </a:ext>
            </a:extLst>
          </p:cNvPr>
          <p:cNvSpPr txBox="1"/>
          <p:nvPr/>
        </p:nvSpPr>
        <p:spPr>
          <a:xfrm>
            <a:off x="3165763" y="4174897"/>
            <a:ext cx="172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포트포워딩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D2EB5-524E-896D-A278-514FA4D15256}"/>
              </a:ext>
            </a:extLst>
          </p:cNvPr>
          <p:cNvSpPr txBox="1"/>
          <p:nvPr/>
        </p:nvSpPr>
        <p:spPr>
          <a:xfrm>
            <a:off x="5714999" y="4174897"/>
            <a:ext cx="172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포트포워딩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9E05D-2F7A-52FA-E258-6E59317E898D}"/>
              </a:ext>
            </a:extLst>
          </p:cNvPr>
          <p:cNvSpPr txBox="1"/>
          <p:nvPr/>
        </p:nvSpPr>
        <p:spPr>
          <a:xfrm>
            <a:off x="8574224" y="4174897"/>
            <a:ext cx="259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방화벽 설정</a:t>
            </a:r>
          </a:p>
        </p:txBody>
      </p:sp>
    </p:spTree>
    <p:extLst>
      <p:ext uri="{BB962C8B-B14F-4D97-AF65-F5344CB8AC3E}">
        <p14:creationId xmlns:p14="http://schemas.microsoft.com/office/powerpoint/2010/main" val="68968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5CAB87-2BC2-29A1-8127-C858078F153B}"/>
              </a:ext>
            </a:extLst>
          </p:cNvPr>
          <p:cNvSpPr/>
          <p:nvPr/>
        </p:nvSpPr>
        <p:spPr>
          <a:xfrm>
            <a:off x="8312728" y="2041234"/>
            <a:ext cx="3121891" cy="17964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05D2CE5-714C-7BB5-78F6-9274FA76F0D6}"/>
              </a:ext>
            </a:extLst>
          </p:cNvPr>
          <p:cNvGrpSpPr/>
          <p:nvPr/>
        </p:nvGrpSpPr>
        <p:grpSpPr>
          <a:xfrm>
            <a:off x="10081492" y="2209800"/>
            <a:ext cx="1080655" cy="1459344"/>
            <a:chOff x="1819562" y="1681018"/>
            <a:chExt cx="1838038" cy="19026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218B4A-20BB-4D07-3A73-33CE323AE336}"/>
                </a:ext>
              </a:extLst>
            </p:cNvPr>
            <p:cNvSpPr/>
            <p:nvPr/>
          </p:nvSpPr>
          <p:spPr>
            <a:xfrm>
              <a:off x="1819563" y="1902691"/>
              <a:ext cx="1838035" cy="1459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248DD73-E089-851D-36F8-A24E404BDE78}"/>
                </a:ext>
              </a:extLst>
            </p:cNvPr>
            <p:cNvSpPr/>
            <p:nvPr/>
          </p:nvSpPr>
          <p:spPr>
            <a:xfrm>
              <a:off x="1819564" y="1681018"/>
              <a:ext cx="1838036" cy="44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9BE458B-AB86-551E-52A7-E8FCF3E2FAF2}"/>
                </a:ext>
              </a:extLst>
            </p:cNvPr>
            <p:cNvSpPr/>
            <p:nvPr/>
          </p:nvSpPr>
          <p:spPr>
            <a:xfrm>
              <a:off x="1819562" y="3140363"/>
              <a:ext cx="1838036" cy="443346"/>
            </a:xfrm>
            <a:prstGeom prst="ellipse">
              <a:avLst/>
            </a:prstGeom>
            <a:ln>
              <a:solidFill>
                <a:srgbClr val="19739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EF8D9C-DB3C-2416-4007-D3985839D55B}"/>
              </a:ext>
            </a:extLst>
          </p:cNvPr>
          <p:cNvSpPr/>
          <p:nvPr/>
        </p:nvSpPr>
        <p:spPr>
          <a:xfrm>
            <a:off x="628072" y="2449947"/>
            <a:ext cx="1662546" cy="9790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인터넷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DEF200-F186-0415-2FA8-800C50E1445C}"/>
              </a:ext>
            </a:extLst>
          </p:cNvPr>
          <p:cNvSpPr/>
          <p:nvPr/>
        </p:nvSpPr>
        <p:spPr>
          <a:xfrm>
            <a:off x="3195782" y="2449947"/>
            <a:ext cx="1662546" cy="9790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SK B</a:t>
            </a:r>
          </a:p>
          <a:p>
            <a:pPr algn="ctr"/>
            <a:r>
              <a:rPr lang="ko-KR" altLang="en-US" sz="2400" dirty="0"/>
              <a:t>공유기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39E8695-5C88-8FFF-CD58-88B7AC6D0266}"/>
              </a:ext>
            </a:extLst>
          </p:cNvPr>
          <p:cNvSpPr/>
          <p:nvPr/>
        </p:nvSpPr>
        <p:spPr>
          <a:xfrm>
            <a:off x="2350655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F37496A-612E-77A8-1CD2-F08291B02831}"/>
              </a:ext>
            </a:extLst>
          </p:cNvPr>
          <p:cNvSpPr/>
          <p:nvPr/>
        </p:nvSpPr>
        <p:spPr>
          <a:xfrm>
            <a:off x="7449127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2A4F3-08C3-782B-E4D2-4D8E7E142BF5}"/>
              </a:ext>
            </a:extLst>
          </p:cNvPr>
          <p:cNvSpPr txBox="1"/>
          <p:nvPr/>
        </p:nvSpPr>
        <p:spPr>
          <a:xfrm>
            <a:off x="8470899" y="2523972"/>
            <a:ext cx="145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MSI F61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노트북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D7184-1691-00B2-8ECF-C1FAB62DE385}"/>
              </a:ext>
            </a:extLst>
          </p:cNvPr>
          <p:cNvSpPr txBox="1"/>
          <p:nvPr/>
        </p:nvSpPr>
        <p:spPr>
          <a:xfrm>
            <a:off x="10081492" y="2708639"/>
            <a:ext cx="118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MSSQL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2B101-84E7-C950-E545-488A872B8239}"/>
              </a:ext>
            </a:extLst>
          </p:cNvPr>
          <p:cNvSpPr/>
          <p:nvPr/>
        </p:nvSpPr>
        <p:spPr>
          <a:xfrm>
            <a:off x="5745018" y="2449946"/>
            <a:ext cx="1662546" cy="9790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IP TIME</a:t>
            </a:r>
          </a:p>
          <a:p>
            <a:pPr algn="ctr"/>
            <a:r>
              <a:rPr lang="ko-KR" altLang="en-US" sz="2400" dirty="0"/>
              <a:t>공유기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6764B0-327E-D639-38FB-C98DF40257E8}"/>
              </a:ext>
            </a:extLst>
          </p:cNvPr>
          <p:cNvSpPr/>
          <p:nvPr/>
        </p:nvSpPr>
        <p:spPr>
          <a:xfrm>
            <a:off x="4899891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2EB71-7BDB-09EE-5BB1-B2A8FA17D6C9}"/>
              </a:ext>
            </a:extLst>
          </p:cNvPr>
          <p:cNvSpPr txBox="1"/>
          <p:nvPr/>
        </p:nvSpPr>
        <p:spPr>
          <a:xfrm>
            <a:off x="489526" y="4174897"/>
            <a:ext cx="193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외부 접속 </a:t>
            </a:r>
            <a:r>
              <a:rPr lang="en-US" altLang="ko-KR" sz="2400" dirty="0"/>
              <a:t>IP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8DBA2-A1BB-1F93-FD1D-C320FF649203}"/>
              </a:ext>
            </a:extLst>
          </p:cNvPr>
          <p:cNvSpPr txBox="1"/>
          <p:nvPr/>
        </p:nvSpPr>
        <p:spPr>
          <a:xfrm>
            <a:off x="3165763" y="4174897"/>
            <a:ext cx="172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포트포워딩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D2EB5-524E-896D-A278-514FA4D15256}"/>
              </a:ext>
            </a:extLst>
          </p:cNvPr>
          <p:cNvSpPr txBox="1"/>
          <p:nvPr/>
        </p:nvSpPr>
        <p:spPr>
          <a:xfrm>
            <a:off x="5714999" y="4174897"/>
            <a:ext cx="172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포트포워딩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9E05D-2F7A-52FA-E258-6E59317E898D}"/>
              </a:ext>
            </a:extLst>
          </p:cNvPr>
          <p:cNvSpPr txBox="1"/>
          <p:nvPr/>
        </p:nvSpPr>
        <p:spPr>
          <a:xfrm>
            <a:off x="8574224" y="4174897"/>
            <a:ext cx="259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방화벽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9C0CC3-41AD-5E59-4E7E-D1632BFF471F}"/>
              </a:ext>
            </a:extLst>
          </p:cNvPr>
          <p:cNvSpPr/>
          <p:nvPr/>
        </p:nvSpPr>
        <p:spPr>
          <a:xfrm>
            <a:off x="4899891" y="1320800"/>
            <a:ext cx="3352800" cy="36576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B0F84E7-97B4-EF67-F02B-BF5FA14E21D5}"/>
              </a:ext>
            </a:extLst>
          </p:cNvPr>
          <p:cNvSpPr/>
          <p:nvPr/>
        </p:nvSpPr>
        <p:spPr>
          <a:xfrm>
            <a:off x="4906817" y="2699328"/>
            <a:ext cx="3345873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3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B7BD10-25AB-2039-8468-6AF1C05B45CB}"/>
              </a:ext>
            </a:extLst>
          </p:cNvPr>
          <p:cNvSpPr/>
          <p:nvPr/>
        </p:nvSpPr>
        <p:spPr>
          <a:xfrm>
            <a:off x="2863273" y="1634834"/>
            <a:ext cx="2309091" cy="60960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 </a:t>
            </a:r>
            <a:r>
              <a:rPr lang="en-US" altLang="ko-KR" dirty="0"/>
              <a:t>UI </a:t>
            </a:r>
            <a:r>
              <a:rPr lang="ko-KR" altLang="en-US" dirty="0"/>
              <a:t>프로그램</a:t>
            </a:r>
          </a:p>
        </p:txBody>
      </p:sp>
      <p:pic>
        <p:nvPicPr>
          <p:cNvPr id="5" name="Picture 6" descr="D:\leeyeonjun\leeyeonjun85.github.io.git\assets\images\etc\ppt_script\person_4.png">
            <a:extLst>
              <a:ext uri="{FF2B5EF4-FFF2-40B4-BE49-F238E27FC236}">
                <a16:creationId xmlns:a16="http://schemas.microsoft.com/office/drawing/2014/main" id="{FA18BA40-AC77-AEAD-5C85-81ADF765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6" y="2484155"/>
            <a:ext cx="775855" cy="7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102CF88-6565-5447-2E53-6A81C648C659}"/>
              </a:ext>
            </a:extLst>
          </p:cNvPr>
          <p:cNvSpPr/>
          <p:nvPr/>
        </p:nvSpPr>
        <p:spPr>
          <a:xfrm>
            <a:off x="2346034" y="2594263"/>
            <a:ext cx="378691" cy="648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8E2C06-DD9F-A63E-9962-76E42E29FE32}"/>
              </a:ext>
            </a:extLst>
          </p:cNvPr>
          <p:cNvSpPr/>
          <p:nvPr/>
        </p:nvSpPr>
        <p:spPr>
          <a:xfrm>
            <a:off x="2863273" y="2289460"/>
            <a:ext cx="2309091" cy="1950031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구글 </a:t>
            </a: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이벤트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이벤트 추가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이벤트 삭제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05AF76-5FC8-85C6-9C45-8CBA38BFFE26}"/>
              </a:ext>
            </a:extLst>
          </p:cNvPr>
          <p:cNvSpPr/>
          <p:nvPr/>
        </p:nvSpPr>
        <p:spPr>
          <a:xfrm>
            <a:off x="5731164" y="1874551"/>
            <a:ext cx="2309091" cy="6096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979694-A4E5-0074-2B37-21B23F00053D}"/>
              </a:ext>
            </a:extLst>
          </p:cNvPr>
          <p:cNvSpPr/>
          <p:nvPr/>
        </p:nvSpPr>
        <p:spPr>
          <a:xfrm>
            <a:off x="5731164" y="2529177"/>
            <a:ext cx="2309091" cy="143279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Oauth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캘린더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드라이브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87A89-65FD-E384-2C11-F09AD970650D}"/>
              </a:ext>
            </a:extLst>
          </p:cNvPr>
          <p:cNvSpPr/>
          <p:nvPr/>
        </p:nvSpPr>
        <p:spPr>
          <a:xfrm>
            <a:off x="8589817" y="757379"/>
            <a:ext cx="2309091" cy="6096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0523C0-8269-B8B0-9626-C016C2F13266}"/>
              </a:ext>
            </a:extLst>
          </p:cNvPr>
          <p:cNvSpPr/>
          <p:nvPr/>
        </p:nvSpPr>
        <p:spPr>
          <a:xfrm>
            <a:off x="8589817" y="1412005"/>
            <a:ext cx="2309091" cy="143279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이벤트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이벤트 추가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이벤트 삭제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15DE91-B5A7-DE36-0081-E593C0E59EC1}"/>
              </a:ext>
            </a:extLst>
          </p:cNvPr>
          <p:cNvSpPr/>
          <p:nvPr/>
        </p:nvSpPr>
        <p:spPr>
          <a:xfrm>
            <a:off x="8589817" y="3057234"/>
            <a:ext cx="2309091" cy="609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드라이브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BD9674-FC6F-4343-26F8-95AA8254770C}"/>
              </a:ext>
            </a:extLst>
          </p:cNvPr>
          <p:cNvSpPr/>
          <p:nvPr/>
        </p:nvSpPr>
        <p:spPr>
          <a:xfrm>
            <a:off x="8589817" y="3711860"/>
            <a:ext cx="2309091" cy="143279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파일 조회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파일 추가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파일 삭제</a:t>
            </a:r>
          </a:p>
        </p:txBody>
      </p:sp>
    </p:spTree>
    <p:extLst>
      <p:ext uri="{BB962C8B-B14F-4D97-AF65-F5344CB8AC3E}">
        <p14:creationId xmlns:p14="http://schemas.microsoft.com/office/powerpoint/2010/main" val="167336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72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yeonjun lee</dc:creator>
  <cp:lastModifiedBy>yeonjun lee</cp:lastModifiedBy>
  <cp:revision>9</cp:revision>
  <dcterms:created xsi:type="dcterms:W3CDTF">2024-01-21T11:04:44Z</dcterms:created>
  <dcterms:modified xsi:type="dcterms:W3CDTF">2024-09-10T09:51:05Z</dcterms:modified>
</cp:coreProperties>
</file>