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34CD8-1913-35FE-CA80-313A075A6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4365A8-A92E-0BF3-0C5E-20EE088A1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C2813-8D8F-301C-5727-96948599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84E-2C20-43B7-BFBA-5BC13E6448B4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42B94-0C28-8751-7390-8FCAD1F3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625D8-F495-BD23-449D-864EE5B5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B51B-B9CD-4B9D-820F-A517A1EE7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22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2BA22-2DBE-5158-FBF3-F50999BF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53FE7-C643-D54D-9499-1600ED553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83397-6D57-BD9D-1D4E-B0DE9EB5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84E-2C20-43B7-BFBA-5BC13E6448B4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24565-75F7-5F25-B5C6-E79917E7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852A8-5483-2775-860C-2E82D810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B51B-B9CD-4B9D-820F-A517A1EE7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8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D57F9-4F61-FBF4-2A97-75D2596A0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3118B-B36F-6BC9-99B7-0569EAD82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5EB1-4C67-2837-C7FB-3695B406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84E-2C20-43B7-BFBA-5BC13E6448B4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1BAFC-89F6-5125-0CF6-13846883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1A300-9258-66B3-65BF-536A7341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B51B-B9CD-4B9D-820F-A517A1EE7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0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49C98-B151-0AA5-E5E7-F6EB0AA0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FFE73-4981-CFA8-1032-F1BC5185F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266CF-45EF-4325-03A5-C737FA1A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84E-2C20-43B7-BFBA-5BC13E6448B4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75144-9550-2411-DE3B-A1A18376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27F1B-D7A9-F8F4-FB16-B77666C1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B51B-B9CD-4B9D-820F-A517A1EE7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8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C0300-5397-FBCC-E834-21EB684E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DAB50-41C7-C7A9-7B5D-5D8F6F634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D6E2D-7BC8-DEA4-9CB3-0420EDD5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84E-2C20-43B7-BFBA-5BC13E6448B4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6A79C-5C3D-D3AB-1169-721A49C9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5BCC0-8A53-3015-23A2-7514902E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B51B-B9CD-4B9D-820F-A517A1EE7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0535D-106A-2DCA-0F4E-8F8E621D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CE4E4-4EC0-F784-1317-EFE561BE7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066D29-3B67-822B-F003-A33C044D0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0422E7-9100-F115-D9D9-D62414F1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84E-2C20-43B7-BFBA-5BC13E6448B4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E5B89-F9F2-E436-1AC6-6A39D519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CC401-5F83-59AE-BB78-2B1898BA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B51B-B9CD-4B9D-820F-A517A1EE7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F071D-5F1B-5B9F-C48D-1BDD2CD9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566E2-7106-8419-1496-1587F5AE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F4116F-2914-F6EA-0B42-E09643F1C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47072F-0D98-A7BC-953D-B3003CFB4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DB2E8A-BBBD-A362-758E-2E63F232C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9BC77-0859-439F-597D-1D5DBEAA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84E-2C20-43B7-BFBA-5BC13E6448B4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A739C3-0F2B-98CA-0716-BE0CA6A8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D49D69-CECE-A66E-D19B-B98627E9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B51B-B9CD-4B9D-820F-A517A1EE7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39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10563-745C-D3C2-7C36-E3B1AB19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88ACBD-176F-B5D8-8683-F8B53BF8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84E-2C20-43B7-BFBA-5BC13E6448B4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DBE3AD-E564-784E-33F9-583B6F86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BA78F-2917-3CDB-6095-FF707BF5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B51B-B9CD-4B9D-820F-A517A1EE7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3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3B5CAE-30E4-399A-A775-08AF7E6E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84E-2C20-43B7-BFBA-5BC13E6448B4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63E7C3-BF26-B6B6-A1CF-1A806A92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069790-C029-0571-3F99-8929548B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B51B-B9CD-4B9D-820F-A517A1EE7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8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39CD4-AB72-D735-F5A6-E7F09A28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6E6FB-4440-DE74-94FC-68076911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46755A-57AF-3D87-DF3B-7BE01EB56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BCB39C-69FB-6183-E14C-20B7813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84E-2C20-43B7-BFBA-5BC13E6448B4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0AB24B-75E9-4D9B-02B6-87768022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FAE9B-4CA9-6D98-7CB1-52856DF1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B51B-B9CD-4B9D-820F-A517A1EE7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FB92B-D309-C36C-E1D8-42A75ACC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14ADE9-2499-230D-1F74-D4301BF00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C46A9C-DBB2-7789-8244-86CE7F379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A209C-D42C-FEFD-C763-14C876D4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84E-2C20-43B7-BFBA-5BC13E6448B4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33A3A-3098-D97D-B30D-B1C3EEB8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281BC-378B-C5E0-D4CA-BAB2152A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B51B-B9CD-4B9D-820F-A517A1EE7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4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20E1C-462E-3F09-4943-3FDFBD9A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C8A0AD-F1C3-ED98-631C-84EFD45A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6E714-684F-5EE4-D3A6-076302A32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B284E-2C20-43B7-BFBA-5BC13E6448B4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5E343-A59F-146B-5F12-D9317F4E7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87E04-5CA5-9D8B-BB47-E9A79D6DD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7B51B-B9CD-4B9D-820F-A517A1EE7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48C2F-75A6-421A-CC73-FFD9293EF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051E2F-6BB2-778E-C056-6563FA4434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휴일지킴이 약국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보리골돈이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97EAE7-C51C-AF75-D6BB-9CB9A3C98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804194"/>
              </p:ext>
            </p:extLst>
          </p:nvPr>
        </p:nvGraphicFramePr>
        <p:xfrm>
          <a:off x="350934" y="473630"/>
          <a:ext cx="11379248" cy="1838172"/>
        </p:xfrm>
        <a:graphic>
          <a:graphicData uri="http://schemas.openxmlformats.org/drawingml/2006/table">
            <a:tbl>
              <a:tblPr/>
              <a:tblGrid>
                <a:gridCol w="1773430">
                  <a:extLst>
                    <a:ext uri="{9D8B030D-6E8A-4147-A177-3AD203B41FA5}">
                      <a16:colId xmlns:a16="http://schemas.microsoft.com/office/drawing/2014/main" val="1738707943"/>
                    </a:ext>
                  </a:extLst>
                </a:gridCol>
                <a:gridCol w="4590472">
                  <a:extLst>
                    <a:ext uri="{9D8B030D-6E8A-4147-A177-3AD203B41FA5}">
                      <a16:colId xmlns:a16="http://schemas.microsoft.com/office/drawing/2014/main" val="3472420437"/>
                    </a:ext>
                  </a:extLst>
                </a:gridCol>
                <a:gridCol w="2170534">
                  <a:extLst>
                    <a:ext uri="{9D8B030D-6E8A-4147-A177-3AD203B41FA5}">
                      <a16:colId xmlns:a16="http://schemas.microsoft.com/office/drawing/2014/main" val="2151937085"/>
                    </a:ext>
                  </a:extLst>
                </a:gridCol>
                <a:gridCol w="2844812">
                  <a:extLst>
                    <a:ext uri="{9D8B030D-6E8A-4147-A177-3AD203B41FA5}">
                      <a16:colId xmlns:a16="http://schemas.microsoft.com/office/drawing/2014/main" val="407362783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rtl="0"/>
                      <a:r>
                        <a:rPr lang="ko-KR" altLang="en-US" sz="1300" dirty="0">
                          <a:effectLst/>
                        </a:rPr>
                        <a:t>명인약국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B09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2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2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300" dirty="0">
                          <a:effectLst/>
                        </a:rPr>
                        <a:t>강원도 삼척시 </a:t>
                      </a:r>
                      <a:r>
                        <a:rPr lang="ko-KR" altLang="en-US" sz="1300" dirty="0" err="1">
                          <a:effectLst/>
                        </a:rPr>
                        <a:t>도계읍</a:t>
                      </a:r>
                      <a:r>
                        <a:rPr lang="ko-KR" altLang="en-US" sz="1300" dirty="0">
                          <a:effectLst/>
                        </a:rPr>
                        <a:t> 도계로 </a:t>
                      </a:r>
                      <a:r>
                        <a:rPr lang="en-US" altLang="ko-KR" sz="1300" dirty="0">
                          <a:effectLst/>
                        </a:rPr>
                        <a:t>297-6 (</a:t>
                      </a:r>
                      <a:r>
                        <a:rPr lang="ko-KR" altLang="en-US" sz="1300" dirty="0" err="1">
                          <a:effectLst/>
                        </a:rPr>
                        <a:t>도계읍</a:t>
                      </a:r>
                      <a:r>
                        <a:rPr lang="en-US" altLang="ko-KR" sz="1300" dirty="0">
                          <a:effectLst/>
                        </a:rPr>
                        <a:t>)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302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2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2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300">
                          <a:effectLst/>
                        </a:rPr>
                        <a:t>09:00~19:00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102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2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2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300">
                          <a:effectLst/>
                        </a:rPr>
                        <a:t>033-541-0027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802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2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30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153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rtl="0"/>
                      <a:r>
                        <a:rPr lang="ko-KR" altLang="en-US" sz="1300">
                          <a:effectLst/>
                        </a:rPr>
                        <a:t>거북약국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902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2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2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2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300">
                          <a:effectLst/>
                        </a:rPr>
                        <a:t>강원도 삼척시 도계읍 도계로 </a:t>
                      </a:r>
                      <a:r>
                        <a:rPr lang="en-US" altLang="ko-KR" sz="1300">
                          <a:effectLst/>
                        </a:rPr>
                        <a:t>264-58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102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2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2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3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300" dirty="0">
                          <a:effectLst/>
                        </a:rPr>
                        <a:t>09:00~19:00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902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30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2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300">
                          <a:effectLst/>
                        </a:rPr>
                        <a:t>033-541-2245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9030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30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30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570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rtl="0"/>
                      <a:r>
                        <a:rPr lang="ko-KR" altLang="en-US" sz="1300">
                          <a:effectLst/>
                        </a:rPr>
                        <a:t>편한약국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0042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3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2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4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300">
                          <a:effectLst/>
                        </a:rPr>
                        <a:t>강원도 삼척시 도계읍 도계우회로</a:t>
                      </a:r>
                      <a:r>
                        <a:rPr lang="en-US" altLang="ko-KR" sz="1300">
                          <a:effectLst/>
                        </a:rPr>
                        <a:t>1</a:t>
                      </a:r>
                      <a:r>
                        <a:rPr lang="ko-KR" altLang="en-US" sz="1300">
                          <a:effectLst/>
                        </a:rPr>
                        <a:t>길 </a:t>
                      </a:r>
                      <a:r>
                        <a:rPr lang="en-US" altLang="ko-KR" sz="1300">
                          <a:effectLst/>
                        </a:rPr>
                        <a:t>4, </a:t>
                      </a:r>
                      <a:r>
                        <a:rPr lang="ko-KR" altLang="en-US" sz="1300">
                          <a:effectLst/>
                        </a:rPr>
                        <a:t>편한약국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803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300" dirty="0">
                          <a:effectLst/>
                        </a:rPr>
                        <a:t>09:00~19:30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3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5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300">
                          <a:effectLst/>
                        </a:rPr>
                        <a:t>033-541-3677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404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5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363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rtl="0"/>
                      <a:r>
                        <a:rPr lang="ko-KR" altLang="en-US" sz="1300">
                          <a:effectLst/>
                        </a:rPr>
                        <a:t>천일약국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E04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4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300">
                          <a:effectLst/>
                        </a:rPr>
                        <a:t>강원도 삼척시 도계읍 도계로 </a:t>
                      </a:r>
                      <a:r>
                        <a:rPr lang="en-US" altLang="ko-KR" sz="1300">
                          <a:effectLst/>
                        </a:rPr>
                        <a:t>242-1,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5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5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300" dirty="0">
                          <a:effectLst/>
                        </a:rPr>
                        <a:t>09:00~21:00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405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5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5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300" dirty="0">
                          <a:effectLst/>
                        </a:rPr>
                        <a:t>033-541-5087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005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5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5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052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rtl="0"/>
                      <a:r>
                        <a:rPr lang="ko-KR" altLang="en-US" sz="1300">
                          <a:effectLst/>
                        </a:rPr>
                        <a:t>호산약국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10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300">
                          <a:effectLst/>
                        </a:rPr>
                        <a:t>강원도 삼척시 원덕읍 호산중앙로 </a:t>
                      </a:r>
                      <a:r>
                        <a:rPr lang="en-US" altLang="ko-KR" sz="1300">
                          <a:effectLst/>
                        </a:rPr>
                        <a:t>9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10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62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300">
                          <a:effectLst/>
                        </a:rPr>
                        <a:t>08:00~20:00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F05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5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2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300" dirty="0">
                          <a:effectLst/>
                        </a:rPr>
                        <a:t>033-572-5557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905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5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6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254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rtl="0"/>
                      <a:r>
                        <a:rPr lang="ko-KR" altLang="en-US" sz="1300">
                          <a:effectLst/>
                        </a:rPr>
                        <a:t>삼척종로약국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6060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62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300">
                          <a:effectLst/>
                        </a:rPr>
                        <a:t>강원도 삼척시 오십천로 </a:t>
                      </a:r>
                      <a:r>
                        <a:rPr lang="en-US" altLang="ko-KR" sz="1300">
                          <a:effectLst/>
                        </a:rPr>
                        <a:t>419 (</a:t>
                      </a:r>
                      <a:r>
                        <a:rPr lang="ko-KR" altLang="en-US" sz="1300">
                          <a:effectLst/>
                        </a:rPr>
                        <a:t>남양동</a:t>
                      </a:r>
                      <a:r>
                        <a:rPr lang="en-US" altLang="ko-KR" sz="1300">
                          <a:effectLst/>
                        </a:rPr>
                        <a:t>)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4062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2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62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62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300">
                          <a:effectLst/>
                        </a:rPr>
                        <a:t>09:00~22:00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A062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6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2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2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300" dirty="0">
                          <a:effectLst/>
                        </a:rPr>
                        <a:t>033-575-0067</a:t>
                      </a:r>
                    </a:p>
                  </a:txBody>
                  <a:tcPr marL="54121" marR="54121" marT="54121" marB="54121" anchor="ctr">
                    <a:lnL w="9525" cap="flat" cmpd="sng" algn="ctr">
                      <a:solidFill>
                        <a:srgbClr val="C06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6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6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6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1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40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2C3E2-9E4A-F484-BD65-C643D2112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7E30AEA-473A-EA66-4A1E-3F0586B36D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2024-02-09(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삼척 </a:t>
            </a:r>
            <a:r>
              <a:rPr lang="ko-KR" altLang="en-US" dirty="0" err="1"/>
              <a:t>하얀낭만펜션</a:t>
            </a:r>
            <a:r>
              <a:rPr lang="ko-KR" altLang="en-US" dirty="0"/>
              <a:t> </a:t>
            </a:r>
            <a:r>
              <a:rPr lang="en-US" altLang="ko-KR" dirty="0"/>
              <a:t>304SPA 15:00 ~ 10(</a:t>
            </a:r>
            <a:r>
              <a:rPr lang="ko-KR" altLang="en-US" dirty="0"/>
              <a:t>토</a:t>
            </a:r>
            <a:r>
              <a:rPr lang="en-US" altLang="ko-KR" dirty="0"/>
              <a:t>) 11:00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도계 권역의 유리나라</a:t>
            </a:r>
            <a:r>
              <a:rPr lang="en-US" altLang="ko-KR" dirty="0"/>
              <a:t>, </a:t>
            </a:r>
            <a:r>
              <a:rPr lang="ko-KR" altLang="en-US" dirty="0"/>
              <a:t>나무나라를 비롯하여 미로 활기 치유의 숲</a:t>
            </a:r>
            <a:r>
              <a:rPr lang="en-US" altLang="ko-KR" dirty="0"/>
              <a:t>, </a:t>
            </a:r>
            <a:r>
              <a:rPr lang="ko-KR" altLang="en-US" dirty="0"/>
              <a:t>신기 권역 </a:t>
            </a:r>
            <a:r>
              <a:rPr lang="ko-KR" altLang="en-US" dirty="0" err="1"/>
              <a:t>환선굴과</a:t>
            </a:r>
            <a:r>
              <a:rPr lang="ko-KR" altLang="en-US" dirty="0"/>
              <a:t> </a:t>
            </a:r>
            <a:r>
              <a:rPr lang="ko-KR" altLang="en-US" dirty="0" err="1"/>
              <a:t>대금굴은</a:t>
            </a:r>
            <a:r>
              <a:rPr lang="ko-KR" altLang="en-US" dirty="0"/>
              <a:t> 설 당일을 제외하고 정상적으로 운영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해안 권역의 </a:t>
            </a:r>
            <a:r>
              <a:rPr lang="ko-KR" altLang="en-US" dirty="0" err="1"/>
              <a:t>해양레일바이크</a:t>
            </a:r>
            <a:r>
              <a:rPr lang="en-US" altLang="ko-KR" dirty="0"/>
              <a:t>, </a:t>
            </a:r>
            <a:r>
              <a:rPr lang="ko-KR" altLang="en-US" dirty="0" err="1"/>
              <a:t>해상케이블카</a:t>
            </a:r>
            <a:r>
              <a:rPr lang="en-US" altLang="ko-KR" dirty="0"/>
              <a:t>, </a:t>
            </a:r>
            <a:r>
              <a:rPr lang="ko-KR" altLang="en-US" dirty="0"/>
              <a:t>해신당공원</a:t>
            </a:r>
            <a:r>
              <a:rPr lang="en-US" altLang="ko-KR" dirty="0"/>
              <a:t>, </a:t>
            </a:r>
            <a:r>
              <a:rPr lang="ko-KR" altLang="en-US" dirty="0" err="1"/>
              <a:t>수로부인헌화공원</a:t>
            </a:r>
            <a:r>
              <a:rPr lang="en-US" altLang="ko-KR" dirty="0"/>
              <a:t>, </a:t>
            </a:r>
            <a:r>
              <a:rPr lang="ko-KR" altLang="en-US" dirty="0" err="1"/>
              <a:t>초곡용굴촛대바위길과</a:t>
            </a:r>
            <a:r>
              <a:rPr lang="ko-KR" altLang="en-US" dirty="0"/>
              <a:t> </a:t>
            </a:r>
            <a:r>
              <a:rPr lang="ko-KR" altLang="en-US" dirty="0" err="1"/>
              <a:t>황영조기념관</a:t>
            </a:r>
            <a:r>
              <a:rPr lang="ko-KR" altLang="en-US" dirty="0"/>
              <a:t> 역시 설 당일을 제외하고 정상 운영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2024-02-10(</a:t>
            </a:r>
            <a:r>
              <a:rPr lang="ko-KR" altLang="en-US" dirty="0"/>
              <a:t>토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삼척 </a:t>
            </a:r>
            <a:r>
              <a:rPr lang="ko-KR" altLang="en-US" dirty="0" err="1"/>
              <a:t>두바이펜션</a:t>
            </a:r>
            <a:r>
              <a:rPr lang="ko-KR" altLang="en-US" dirty="0"/>
              <a:t> </a:t>
            </a:r>
            <a:r>
              <a:rPr lang="en-US" altLang="ko-KR" dirty="0"/>
              <a:t>201</a:t>
            </a:r>
            <a:r>
              <a:rPr lang="ko-KR" altLang="en-US" dirty="0"/>
              <a:t>호</a:t>
            </a:r>
            <a:r>
              <a:rPr lang="en-US" altLang="ko-KR" dirty="0"/>
              <a:t> 15:00 ~ 10(</a:t>
            </a:r>
            <a:r>
              <a:rPr lang="ko-KR" altLang="en-US" dirty="0"/>
              <a:t>토</a:t>
            </a:r>
            <a:r>
              <a:rPr lang="en-US" altLang="ko-KR" dirty="0"/>
              <a:t>) 11:00</a:t>
            </a:r>
            <a:endParaRPr lang="ko-KR" altLang="en-US" dirty="0"/>
          </a:p>
          <a:p>
            <a:pPr algn="ctr"/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3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128</Words>
  <Application>Microsoft Office PowerPoint</Application>
  <PresentationFormat>와이드스크린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yeonjun lee</dc:creator>
  <cp:lastModifiedBy>yeonjun lee</cp:lastModifiedBy>
  <cp:revision>3</cp:revision>
  <dcterms:created xsi:type="dcterms:W3CDTF">2024-02-08T10:50:14Z</dcterms:created>
  <dcterms:modified xsi:type="dcterms:W3CDTF">2024-02-11T15:45:46Z</dcterms:modified>
</cp:coreProperties>
</file>