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37834-AA9C-A79C-BFA6-2298A7F9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86292-BF37-4B07-C394-AEAC3103B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EF18A-5944-F3B9-9138-0B6A5D74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C947-ECA3-E021-E142-0686260D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CD7F7-9D8D-9B15-97B4-23BFAFBC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F77-8E51-120F-C5D2-36CD8F18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48917-F7F2-6B4D-D2E0-D9C4C330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AFC-7BB2-DFDF-9D27-8A8B390B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3627A-6164-44A3-7332-68F3DC91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B539B-C703-1058-A72E-98637365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9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C8781-441F-EA59-1987-3879E4D38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BEF99-5ECC-352C-C9FE-1ECFBCED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69A83-92B7-5B32-4F74-D38219BD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A323D-3AA4-393C-BFB1-EEA33E8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E16B9-3190-25EA-ADFE-93B871B7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1502-AF73-2753-DE5D-14C8FD0E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C9F9C-25E2-1ACA-852D-67653375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607E-D358-5D03-ED6B-2800F0E5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5B08D-D705-CC01-7B38-BF64B554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FA44-956D-1D80-73C8-E6FF695A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1B3B-85FD-CA98-5872-2B5E8E13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08C8D-4338-34DD-1858-7A676F5D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CF7EB-0E0D-92D0-3AFA-E5FB188F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AEBD-687F-F808-560E-9C0790B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E05D8-C334-4AA0-E91E-0D7AB30F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6A0A-342F-3B3A-27B0-8718730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E034C-F2ED-BD21-904C-46169C88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E39E0-3C4D-101B-FDD7-AB19BB67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425CB-B954-99A6-04A1-4D8C81B9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5E496-6C8A-6268-5EC0-E661E942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EF782-9D30-C252-A93F-9EA09B07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8A55-0008-4065-CB11-BF9498D8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2D7D0-5FC0-F485-CA56-ED435027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52405-85CE-F28E-843B-41FA242C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C4F25-F7FF-B69B-730A-0A647264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21739-DFCF-99F0-4E7E-7418963A0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D410B-0C08-642B-8329-D4604F68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F1B3A-C6EC-A8D0-7234-F938B6DD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1DD15-5EFD-183A-03FE-EE74A87D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2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1AF9-A70D-5CC1-56EB-15AC771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292012-AD2C-2B59-0CE6-CF4F87A5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5B134-7BC7-1535-AEEE-FE663BE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F35CA-BAF1-3E20-AE2C-5A903E69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FC5556-F0A0-8807-3157-15BBD578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7DC96-7078-6BFE-8354-38032313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04139-C98B-1B98-9C07-B2A6484C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49B44-5DEB-D1E3-E9E3-07A1CEB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05189-F16F-8A52-1D78-AFA6D24D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B8DED-C542-FAE0-4D16-F256115A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ECF28-502B-4DB3-73FB-78000286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4ACF8-0B65-F5E4-9F9A-804819B9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93001-D25D-2589-1324-2AED28DE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EBD7-DA26-C118-E2E6-88A1513D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E76C41-9730-E0FF-5C90-FA372537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A3EB4-E777-6146-6100-A5D8CBE8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4A76C-D364-9E41-2939-B472C75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8DE20-BFA4-46C8-A0FD-230E9BC2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2DD2A-1935-CCC6-0B51-9CC2271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88A60-067E-E99D-A0D9-CCF99072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DF4B0-7B93-5872-B595-3C994C48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9A2B1-9CC7-3F1A-A227-20F6558D8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8EAC-106F-4171-9F9E-E7B25632752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5D660-268C-4DF7-2F8E-C235B5E1C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B1463-A3B7-D827-2B8E-9E4F3F36D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9DA6-759B-488C-96FB-E103E2D20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BDA30-4145-4040-6227-9201C46B8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D11AF-4A92-EC27-0F9F-175749E0C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6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1</cp:revision>
  <dcterms:created xsi:type="dcterms:W3CDTF">2024-06-14T02:58:54Z</dcterms:created>
  <dcterms:modified xsi:type="dcterms:W3CDTF">2024-06-14T06:15:27Z</dcterms:modified>
</cp:coreProperties>
</file>