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510E-FD07-173D-16E6-94650752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2078A-EEE0-1488-E930-1E5BAA71B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CA3D1-7988-7592-22FD-B9352623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1B391-C1C1-9DC8-A443-D7C2EAC6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EF8CF-D42F-928B-F69C-4AB6FF2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6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174F8-C0DF-92CA-3E0A-8C6D302D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B0115-5F4F-DE3B-5209-ABAD115F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3C8DD-AD89-1583-62FC-CA850797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B4845-BF11-E307-CF62-C058F68C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4E2B-C733-1A92-FC25-2E3FE074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2E5C8-8CDD-6308-5BE1-D0BA6532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5C8E1-A3B8-76C1-1BD0-EBEE3BD17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AE239-8539-8FF5-2A6A-13154B6F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0CB18-BE7A-0361-6EB8-5A94AF20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C9E36-BEF6-8795-FEE5-EA333D18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3A976-A560-A13A-F2E3-D65F0A2A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F289-1566-8B3B-80C0-02A1FED4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108B9-809B-90E6-6F7B-6188686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6774-56DC-DC74-9118-A61D9FC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87F77-5BE5-C4D9-2B7F-82C19E0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8D8C4-B0A5-276D-250D-14A9476A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6F1FB-BE01-9F7E-0315-2900D054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CC253-8ACA-67CF-E8E3-EAC4CBF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6C254-E45A-4A14-4838-CC7E0979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09646-138F-7F50-863D-8AF36D9F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4CDC-97C0-579C-FABF-76DCA074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D262D-4597-8D4D-B77E-5528D65B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46A5C-D6BB-B4E6-2BBF-A61B4589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76CBC-8180-8A13-947B-DE401E3E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19A57-CB9E-8355-558D-C80F2064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41808-6DBE-A5F6-D9F2-EDDF0B40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37E8-374E-F683-9BC1-83A765D7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DE6F9-2154-6DCE-2D77-3453E6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F79A1-BFC9-1ACD-AC71-B0E2F663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7F4DC-02C2-6DD6-50FD-796CEBCF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465B5-1B46-E5FD-48FE-0D681686E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F1FA96-1BAF-0DAE-C72E-126C3620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31E11C-32C7-AA4B-CF54-1D5D1EDB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8F5BCA-88C4-D6A8-DB20-A77AB38D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98D6-9534-09E2-7C35-7FB7FC9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43A25-2DC8-D861-BE2A-F31B3A15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2EF25-9F3C-9FC7-3B96-92BAD213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0A43B-EC57-7940-461E-3263D18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161E32-FC10-6000-2FA9-6799CA36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C9DF4-9000-B13B-C97E-73944D91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20177-A9E4-2451-7A92-870A4DEA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AEE8-E85E-B5EF-6092-315440A9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D8165-3F08-86DA-FDE2-13F4351A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C7F6E-2139-936A-4403-37345488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BAB2B-7054-B23B-5D92-F587E698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756A-0368-BEDB-967A-245C365E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78FA0-E83F-C21D-9D67-A0BD5307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EF22D-5CED-D44B-7EFE-DE0A3DB8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A35B8-944B-3710-C03D-21AF61E9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4264A-F5B6-554B-5BF8-C02E4B34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3BC6E-F8A6-913A-C6B2-FA6B9CF5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A2CC4-FF6A-BF6C-19BC-31573AD5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59B35-1C0B-F4B6-647E-90B16B20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6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888C0-3AA2-A221-F2D5-D50B22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84CF0-0DD3-C63E-4297-4FB3F087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CFA13-E628-6583-B6F1-D8DF24AB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7958-A719-4676-9146-C2178D18596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F7AF-E938-7B17-3A81-8B317EE3A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E45C6-CCC5-636C-37D4-EDD9C2F3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0E68-A3F7-465F-A068-CA4BEBC9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DC1E-26DA-7A9B-CD0F-570FBB6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24"/>
            <a:ext cx="10022305" cy="6529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Needs Statements – </a:t>
            </a:r>
            <a:r>
              <a:rPr lang="ko-KR" altLang="en-US" dirty="0"/>
              <a:t>주말농장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E734C-B195-9E3F-72C8-2D2A9CA5AEAD}"/>
              </a:ext>
            </a:extLst>
          </p:cNvPr>
          <p:cNvSpPr/>
          <p:nvPr/>
        </p:nvSpPr>
        <p:spPr>
          <a:xfrm>
            <a:off x="838200" y="1073117"/>
            <a:ext cx="10612272" cy="55215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C19-2D08-D2D2-A4B8-F341B1598776}"/>
              </a:ext>
            </a:extLst>
          </p:cNvPr>
          <p:cNvSpPr txBox="1"/>
          <p:nvPr/>
        </p:nvSpPr>
        <p:spPr>
          <a:xfrm>
            <a:off x="1124459" y="1494700"/>
            <a:ext cx="10229341" cy="327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프로젝트 배경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주말을 활용하여 자연 속에서 힐링을 원하는 사람들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어린 자녀와 건강한 취미활동을 하고 싶은 부모 등 도시근교의 작은 농장에서 주말농사를 짓고자 하는 사람들이 많아지고 있습니다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하지만 이들을 도울 수 있는 맞춤형 정보 제공이 부족하다고 생각하였습니다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그래서 이 주말농장 앱을 통해 주말에 농사짓는 사람들에게 날씨 정보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일정 관리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커뮤니티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작물 관리를 제공하여 이 앱 하나만으로도 자신의 농장에 대해 다 관리할 수 있는 앱을 제공하고 싶습니다</a:t>
            </a:r>
            <a:r>
              <a:rPr lang="en-US" altLang="ko-KR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1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DC1E-26DA-7A9B-CD0F-570FBB6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24"/>
            <a:ext cx="10022305" cy="65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페르소나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E734C-B195-9E3F-72C8-2D2A9CA5AEAD}"/>
              </a:ext>
            </a:extLst>
          </p:cNvPr>
          <p:cNvSpPr/>
          <p:nvPr/>
        </p:nvSpPr>
        <p:spPr>
          <a:xfrm>
            <a:off x="232756" y="843042"/>
            <a:ext cx="11959244" cy="59019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C19-2D08-D2D2-A4B8-F341B1598776}"/>
              </a:ext>
            </a:extLst>
          </p:cNvPr>
          <p:cNvSpPr txBox="1"/>
          <p:nvPr/>
        </p:nvSpPr>
        <p:spPr>
          <a:xfrm>
            <a:off x="2900265" y="843041"/>
            <a:ext cx="9058979" cy="590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아이들과 주말농사를 시작하려는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초보농부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경기도 양평에 사는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차 직장인이자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 가족의 든든한 가장이다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평일에는 직장에 다니느라 아이들과 시간을 많이 못 보내지만 주말에는 꼭  아이들과    함께 시간을 보내려 한다 아이들과 건강한 취미 활동을 하고 싶은 이 시대의 진정한  아버지인  그는 주말 농사를 하려고 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니즈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아이들이 즐거워 했으면 좋겠다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아이들과 작물을 직접 키우고 재배해서 성취감을 키워주고 싶다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Pain-Point(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불만사항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주변에 주말농장을 하는 사람들이 없어서 주말농사에 대한 정보를 얻기가 쉽지 않다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CD1EF-270E-4E90-8716-E38EF589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165"/>
            <a:ext cx="1739555" cy="1698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46576-53F6-5C64-7A74-131955168630}"/>
              </a:ext>
            </a:extLst>
          </p:cNvPr>
          <p:cNvSpPr txBox="1"/>
          <p:nvPr/>
        </p:nvSpPr>
        <p:spPr>
          <a:xfrm>
            <a:off x="838200" y="3362084"/>
            <a:ext cx="206206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차태현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나이 </a:t>
            </a:r>
            <a:r>
              <a:rPr lang="en-US" altLang="ko-KR" sz="1600" dirty="0"/>
              <a:t>: 37</a:t>
            </a:r>
            <a:r>
              <a:rPr lang="ko-KR" altLang="en-US" sz="1600" dirty="0"/>
              <a:t>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성별</a:t>
            </a:r>
            <a:r>
              <a:rPr lang="en-US" altLang="ko-KR" sz="1600" dirty="0"/>
              <a:t> : </a:t>
            </a:r>
            <a:r>
              <a:rPr lang="ko-KR" altLang="en-US" sz="1600" dirty="0"/>
              <a:t>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자녀 </a:t>
            </a:r>
            <a:r>
              <a:rPr lang="en-US" altLang="ko-KR" sz="1600" dirty="0"/>
              <a:t>: 2</a:t>
            </a:r>
            <a:r>
              <a:rPr lang="ko-KR" altLang="en-US" sz="1600" dirty="0"/>
              <a:t>명</a:t>
            </a:r>
            <a:r>
              <a:rPr lang="en-US" altLang="ko-KR" sz="1600" dirty="0"/>
              <a:t>(5</a:t>
            </a:r>
            <a:r>
              <a:rPr lang="ko-KR" altLang="en-US" sz="1600" dirty="0"/>
              <a:t>세</a:t>
            </a:r>
            <a:r>
              <a:rPr lang="en-US" altLang="ko-KR" sz="1600" dirty="0"/>
              <a:t>, 7</a:t>
            </a:r>
            <a:r>
              <a:rPr lang="ko-KR" altLang="en-US" sz="1600" dirty="0"/>
              <a:t>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64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E734C-B195-9E3F-72C8-2D2A9CA5AEAD}"/>
              </a:ext>
            </a:extLst>
          </p:cNvPr>
          <p:cNvSpPr/>
          <p:nvPr/>
        </p:nvSpPr>
        <p:spPr>
          <a:xfrm>
            <a:off x="498764" y="199506"/>
            <a:ext cx="11504814" cy="6545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C19-2D08-D2D2-A4B8-F341B1598776}"/>
              </a:ext>
            </a:extLst>
          </p:cNvPr>
          <p:cNvSpPr txBox="1"/>
          <p:nvPr/>
        </p:nvSpPr>
        <p:spPr>
          <a:xfrm>
            <a:off x="3321697" y="113020"/>
            <a:ext cx="8045265" cy="668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주말농사까지 완벽하게 해내고 싶은 팔방미인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서울에서 이름만 들으면 다 아는 회사를 다니고 있는 커리어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우먼이다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직장에서도 완벽하다는 평가를 받는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안영이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씨는 평일에는 열심히 일하고   주말에는 남양주에 있는 작은 농장에서 작물을 재배하며 힐링을 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주말에 자신의 농장을 관리하는 것이 유일한 그녀의 취미이다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니즈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일정에 맞게 작물을 잘 키우고 싶다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작물을 재배에 성공하고 싶다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Pain-Point(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불만사항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지금 사용하는 앱이 날씨 예보가 잘 맞지 않아 날씨 영향을 많이 받는 작물  재배에 실패한 적이 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일정관리를 작물마다 수기로 메모장에 기록하다 보니 불편하다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46576-53F6-5C64-7A74-131955168630}"/>
              </a:ext>
            </a:extLst>
          </p:cNvPr>
          <p:cNvSpPr txBox="1"/>
          <p:nvPr/>
        </p:nvSpPr>
        <p:spPr>
          <a:xfrm>
            <a:off x="790034" y="3276498"/>
            <a:ext cx="206206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안영이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나이 </a:t>
            </a:r>
            <a:r>
              <a:rPr lang="en-US" altLang="ko-KR" sz="1600" dirty="0"/>
              <a:t>: 32</a:t>
            </a:r>
            <a:r>
              <a:rPr lang="ko-KR" altLang="en-US" sz="1600" dirty="0"/>
              <a:t>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성별</a:t>
            </a:r>
            <a:r>
              <a:rPr lang="en-US" altLang="ko-KR" sz="1600" dirty="0"/>
              <a:t> : </a:t>
            </a:r>
            <a:r>
              <a:rPr lang="ko-KR" altLang="en-US" sz="1600" dirty="0"/>
              <a:t>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미혼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E7A20-2574-55D9-9BC3-7E48D373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4" y="952767"/>
            <a:ext cx="1895047" cy="1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4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290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Needs Statements – 주말농장</vt:lpstr>
      <vt:lpstr>페르소나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13</cp:revision>
  <dcterms:created xsi:type="dcterms:W3CDTF">2024-06-26T05:39:53Z</dcterms:created>
  <dcterms:modified xsi:type="dcterms:W3CDTF">2024-07-08T08:38:03Z</dcterms:modified>
</cp:coreProperties>
</file>