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2573D-D98E-4094-AE62-4CDC0DE13211}" type="datetimeFigureOut">
              <a:rPr lang="en-MY" smtClean="0"/>
              <a:t>27/9/2019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95CF3FE-C8BD-4449-BBC5-FDC82FA94C8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08707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2573D-D98E-4094-AE62-4CDC0DE13211}" type="datetimeFigureOut">
              <a:rPr lang="en-MY" smtClean="0"/>
              <a:t>27/9/2019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F3FE-C8BD-4449-BBC5-FDC82FA94C8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93563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2573D-D98E-4094-AE62-4CDC0DE13211}" type="datetimeFigureOut">
              <a:rPr lang="en-MY" smtClean="0"/>
              <a:t>27/9/2019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F3FE-C8BD-4449-BBC5-FDC82FA94C8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67384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2573D-D98E-4094-AE62-4CDC0DE13211}" type="datetimeFigureOut">
              <a:rPr lang="en-MY" smtClean="0"/>
              <a:t>27/9/2019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F3FE-C8BD-4449-BBC5-FDC82FA94C8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01931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92573D-D98E-4094-AE62-4CDC0DE13211}" type="datetimeFigureOut">
              <a:rPr lang="en-MY" smtClean="0"/>
              <a:t>27/9/2019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MY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95CF3FE-C8BD-4449-BBC5-FDC82FA94C8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77866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2573D-D98E-4094-AE62-4CDC0DE13211}" type="datetimeFigureOut">
              <a:rPr lang="en-MY" smtClean="0"/>
              <a:t>27/9/2019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F3FE-C8BD-4449-BBC5-FDC82FA94C8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657694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2573D-D98E-4094-AE62-4CDC0DE13211}" type="datetimeFigureOut">
              <a:rPr lang="en-MY" smtClean="0"/>
              <a:t>27/9/2019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F3FE-C8BD-4449-BBC5-FDC82FA94C8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309400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2573D-D98E-4094-AE62-4CDC0DE13211}" type="datetimeFigureOut">
              <a:rPr lang="en-MY" smtClean="0"/>
              <a:t>27/9/2019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F3FE-C8BD-4449-BBC5-FDC82FA94C8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6089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2573D-D98E-4094-AE62-4CDC0DE13211}" type="datetimeFigureOut">
              <a:rPr lang="en-MY" smtClean="0"/>
              <a:t>27/9/2019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F3FE-C8BD-4449-BBC5-FDC82FA94C8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52300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2573D-D98E-4094-AE62-4CDC0DE13211}" type="datetimeFigureOut">
              <a:rPr lang="en-MY" smtClean="0"/>
              <a:t>27/9/2019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F3FE-C8BD-4449-BBC5-FDC82FA94C8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80073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2573D-D98E-4094-AE62-4CDC0DE13211}" type="datetimeFigureOut">
              <a:rPr lang="en-MY" smtClean="0"/>
              <a:t>27/9/2019</a:t>
            </a:fld>
            <a:endParaRPr lang="en-MY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F3FE-C8BD-4449-BBC5-FDC82FA94C8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80375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692573D-D98E-4094-AE62-4CDC0DE13211}" type="datetimeFigureOut">
              <a:rPr lang="en-MY" smtClean="0"/>
              <a:t>27/9/2019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95CF3FE-C8BD-4449-BBC5-FDC82FA94C8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46203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9E2B4-B669-4792-B532-8DB64EF812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>
                <a:ea typeface="Microsoft YaHei UI" panose="020B0503020204020204" pitchFamily="34" charset="-122"/>
              </a:rPr>
              <a:t>Introduction about </a:t>
            </a:r>
            <a:br>
              <a:rPr lang="en-MY" dirty="0">
                <a:ea typeface="Microsoft YaHei UI" panose="020B0503020204020204" pitchFamily="34" charset="-122"/>
              </a:rPr>
            </a:br>
            <a:r>
              <a:rPr lang="en-MY" dirty="0">
                <a:ea typeface="Microsoft YaHei UI" panose="020B0503020204020204" pitchFamily="34" charset="-122"/>
              </a:rPr>
              <a:t>myself</a:t>
            </a:r>
          </a:p>
        </p:txBody>
      </p:sp>
    </p:spTree>
    <p:extLst>
      <p:ext uri="{BB962C8B-B14F-4D97-AF65-F5344CB8AC3E}">
        <p14:creationId xmlns:p14="http://schemas.microsoft.com/office/powerpoint/2010/main" val="217480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517EE-1B3F-4FAF-980D-8351935B3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MY" dirty="0"/>
              <a:t>My information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8E574-8D33-4184-AFA5-C4001EA8F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NAME: AU YI ANG</a:t>
            </a:r>
          </a:p>
          <a:p>
            <a:r>
              <a:rPr lang="en-MY" dirty="0"/>
              <a:t>AGE: 19</a:t>
            </a:r>
          </a:p>
          <a:p>
            <a:r>
              <a:rPr lang="en-MY" dirty="0"/>
              <a:t>GENDER: MALE</a:t>
            </a:r>
          </a:p>
          <a:p>
            <a:r>
              <a:rPr lang="en-MY" dirty="0"/>
              <a:t>NATIONALITY: MALAYSIA</a:t>
            </a:r>
          </a:p>
          <a:p>
            <a:r>
              <a:rPr lang="en-MY" dirty="0"/>
              <a:t>HOBBY: WATCH ANIME / READ COMIC / READ NOVEL / PLAY GAME</a:t>
            </a:r>
          </a:p>
          <a:p>
            <a:r>
              <a:rPr lang="en-MY" dirty="0"/>
              <a:t>UNIVERSITY: XIAMEN UNIVERSITY MALAYSIA</a:t>
            </a:r>
          </a:p>
          <a:p>
            <a:r>
              <a:rPr lang="en-MY" dirty="0"/>
              <a:t>COURSE: COMPUTER SCIENCE AND TECTNOLOGY</a:t>
            </a:r>
          </a:p>
          <a:p>
            <a:endParaRPr lang="en-MY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030243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A2BEB-6AB3-41D9-AF23-6638E304A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MY" dirty="0"/>
              <a:t>WHY I CHOOSE CST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4F57E-BB28-4074-BCC2-244406F85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HIGH SALERY IN FUTURE SALERY</a:t>
            </a:r>
          </a:p>
          <a:p>
            <a:r>
              <a:rPr lang="en-MY" dirty="0"/>
              <a:t>EASY TO FIND A JOB</a:t>
            </a:r>
          </a:p>
          <a:p>
            <a:r>
              <a:rPr lang="en-MY" dirty="0"/>
              <a:t>MY INTEREST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381237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3BF4B-F7E3-4B25-9BAF-49042CF70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90985"/>
            <a:ext cx="10058400" cy="1609344"/>
          </a:xfrm>
        </p:spPr>
        <p:txBody>
          <a:bodyPr/>
          <a:lstStyle/>
          <a:p>
            <a:pPr algn="ctr"/>
            <a:r>
              <a:rPr lang="en-MY" dirty="0"/>
              <a:t>STAY HUNGRY STAY FOOLISH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34390E-0771-4628-BBA2-E2B4C67EC572}"/>
              </a:ext>
            </a:extLst>
          </p:cNvPr>
          <p:cNvSpPr txBox="1"/>
          <p:nvPr/>
        </p:nvSpPr>
        <p:spPr>
          <a:xfrm>
            <a:off x="7213107" y="3755254"/>
            <a:ext cx="4128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MY" dirty="0"/>
              <a:t>STEVE JOB</a:t>
            </a:r>
          </a:p>
        </p:txBody>
      </p:sp>
    </p:spTree>
    <p:extLst>
      <p:ext uri="{BB962C8B-B14F-4D97-AF65-F5344CB8AC3E}">
        <p14:creationId xmlns:p14="http://schemas.microsoft.com/office/powerpoint/2010/main" val="3674348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27</TotalTime>
  <Words>64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Microsoft YaHei UI</vt:lpstr>
      <vt:lpstr>Rockwell</vt:lpstr>
      <vt:lpstr>Rockwell Condensed</vt:lpstr>
      <vt:lpstr>Wingdings</vt:lpstr>
      <vt:lpstr>Wood Type</vt:lpstr>
      <vt:lpstr>Introduction about  myself</vt:lpstr>
      <vt:lpstr>My information </vt:lpstr>
      <vt:lpstr>WHY I CHOOSE CST</vt:lpstr>
      <vt:lpstr>STAY HUNGRY STAY FOOLISH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V530-Computing</dc:creator>
  <cp:lastModifiedBy>V530-Computing</cp:lastModifiedBy>
  <cp:revision>4</cp:revision>
  <dcterms:created xsi:type="dcterms:W3CDTF">2019-09-27T07:04:25Z</dcterms:created>
  <dcterms:modified xsi:type="dcterms:W3CDTF">2019-09-27T07:32:14Z</dcterms:modified>
</cp:coreProperties>
</file>