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55B"/>
    <a:srgbClr val="717179"/>
    <a:srgbClr val="54545C"/>
    <a:srgbClr val="F3B29A"/>
    <a:srgbClr val="38383C"/>
    <a:srgbClr val="28282B"/>
    <a:srgbClr val="767676"/>
    <a:srgbClr val="C4B58E"/>
    <a:srgbClr val="B8A576"/>
    <a:srgbClr val="444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90C53-328D-48CC-A067-D3AF11019F2F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4244D139-EA60-4ACC-BAC8-F413EBAC1192}">
      <dgm:prSet phldrT="[Text]"/>
      <dgm:spPr>
        <a:solidFill>
          <a:srgbClr val="AB955B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Trading &amp; Investing Profits</a:t>
          </a:r>
        </a:p>
      </dgm:t>
    </dgm:pt>
    <dgm:pt modelId="{2ACD17CE-9363-4370-AE25-58402470CCFC}" type="parTrans" cxnId="{DE47303C-CE9E-4F62-8B3C-A623F437C8D9}">
      <dgm:prSet/>
      <dgm:spPr/>
      <dgm:t>
        <a:bodyPr/>
        <a:lstStyle/>
        <a:p>
          <a:endParaRPr lang="en-US"/>
        </a:p>
      </dgm:t>
    </dgm:pt>
    <dgm:pt modelId="{67C934E9-6447-45B2-8B0F-1DCE1A2D0184}" type="sibTrans" cxnId="{DE47303C-CE9E-4F62-8B3C-A623F437C8D9}">
      <dgm:prSet/>
      <dgm:spPr>
        <a:solidFill>
          <a:srgbClr val="AB955B"/>
        </a:solidFill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AB115F-F8D1-4EFC-80AD-455C42AA8953}">
      <dgm:prSet phldrT="[Text]"/>
      <dgm:spPr>
        <a:solidFill>
          <a:srgbClr val="28282B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anose="00000500000000000000" pitchFamily="2" charset="0"/>
            </a:rPr>
            <a:t>Data Science Tools</a:t>
          </a:r>
        </a:p>
      </dgm:t>
    </dgm:pt>
    <dgm:pt modelId="{F4138626-5A58-4430-9162-3DEA2C33B4E5}" type="sibTrans" cxnId="{02D4325A-EF1A-4914-B945-7AC8C4EF1433}">
      <dgm:prSet/>
      <dgm:spPr>
        <a:solidFill>
          <a:srgbClr val="28282B"/>
        </a:solidFill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382D6-7A69-4B69-87C0-00BDBD5BAF97}" type="parTrans" cxnId="{02D4325A-EF1A-4914-B945-7AC8C4EF1433}">
      <dgm:prSet/>
      <dgm:spPr/>
      <dgm:t>
        <a:bodyPr/>
        <a:lstStyle/>
        <a:p>
          <a:endParaRPr lang="en-US"/>
        </a:p>
      </dgm:t>
    </dgm:pt>
    <dgm:pt modelId="{D190A3F7-5E79-4EFA-9F8D-F9595CE05493}">
      <dgm:prSet phldrT="[Text]"/>
      <dgm:spPr>
        <a:solidFill>
          <a:srgbClr val="767676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Market Insights</a:t>
          </a:r>
        </a:p>
      </dgm:t>
    </dgm:pt>
    <dgm:pt modelId="{8C2372A5-D532-4CF1-AF41-6D0FF91C7672}" type="sibTrans" cxnId="{7F599EF3-4D09-4C5C-A8D9-10838874F346}">
      <dgm:prSet/>
      <dgm:spPr>
        <a:solidFill>
          <a:srgbClr val="767676"/>
        </a:solidFill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C27E3D-9481-4C9B-B3A3-FA9FE27DA136}" type="parTrans" cxnId="{7F599EF3-4D09-4C5C-A8D9-10838874F346}">
      <dgm:prSet/>
      <dgm:spPr/>
      <dgm:t>
        <a:bodyPr/>
        <a:lstStyle/>
        <a:p>
          <a:endParaRPr lang="en-US"/>
        </a:p>
      </dgm:t>
    </dgm:pt>
    <dgm:pt modelId="{4D3FD3A4-1D63-4BCA-AD6A-1C0745F359EA}" type="pres">
      <dgm:prSet presAssocID="{C6890C53-328D-48CC-A067-D3AF11019F2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798FFA1-F3CD-4B83-9C05-2DE469448EAA}" type="pres">
      <dgm:prSet presAssocID="{4244D139-EA60-4ACC-BAC8-F413EBAC11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6D03659-9A40-48A3-A444-846264F91AFE}" type="pres">
      <dgm:prSet presAssocID="{4244D139-EA60-4ACC-BAC8-F413EBAC1192}" presName="gear1srcNode" presStyleLbl="node1" presStyleIdx="0" presStyleCnt="3"/>
      <dgm:spPr/>
    </dgm:pt>
    <dgm:pt modelId="{A3B5132D-C8DA-4B23-8879-50A13D092CF0}" type="pres">
      <dgm:prSet presAssocID="{4244D139-EA60-4ACC-BAC8-F413EBAC1192}" presName="gear1dstNode" presStyleLbl="node1" presStyleIdx="0" presStyleCnt="3"/>
      <dgm:spPr/>
    </dgm:pt>
    <dgm:pt modelId="{C1DC135E-0076-42AD-9DC9-F6E6995BE08B}" type="pres">
      <dgm:prSet presAssocID="{D190A3F7-5E79-4EFA-9F8D-F9595CE05493}" presName="gear2" presStyleLbl="node1" presStyleIdx="1" presStyleCnt="3">
        <dgm:presLayoutVars>
          <dgm:chMax val="1"/>
          <dgm:bulletEnabled val="1"/>
        </dgm:presLayoutVars>
      </dgm:prSet>
      <dgm:spPr/>
    </dgm:pt>
    <dgm:pt modelId="{C0A39416-4EF8-44E4-A198-A83A31F144F4}" type="pres">
      <dgm:prSet presAssocID="{D190A3F7-5E79-4EFA-9F8D-F9595CE05493}" presName="gear2srcNode" presStyleLbl="node1" presStyleIdx="1" presStyleCnt="3"/>
      <dgm:spPr/>
    </dgm:pt>
    <dgm:pt modelId="{1BB4CB2C-46C6-4CD3-920D-578FC3920A14}" type="pres">
      <dgm:prSet presAssocID="{D190A3F7-5E79-4EFA-9F8D-F9595CE05493}" presName="gear2dstNode" presStyleLbl="node1" presStyleIdx="1" presStyleCnt="3"/>
      <dgm:spPr/>
    </dgm:pt>
    <dgm:pt modelId="{7801184B-0129-42F7-BDA7-3C911D8D4DA1}" type="pres">
      <dgm:prSet presAssocID="{06AB115F-F8D1-4EFC-80AD-455C42AA8953}" presName="gear3" presStyleLbl="node1" presStyleIdx="2" presStyleCnt="3"/>
      <dgm:spPr/>
    </dgm:pt>
    <dgm:pt modelId="{7DFA9813-4DEB-4188-955C-2136CDFDD0FC}" type="pres">
      <dgm:prSet presAssocID="{06AB115F-F8D1-4EFC-80AD-455C42AA895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B52FA19-A1F4-4F94-BF4F-49EF289647FB}" type="pres">
      <dgm:prSet presAssocID="{06AB115F-F8D1-4EFC-80AD-455C42AA8953}" presName="gear3srcNode" presStyleLbl="node1" presStyleIdx="2" presStyleCnt="3"/>
      <dgm:spPr/>
    </dgm:pt>
    <dgm:pt modelId="{1D241FED-66FA-454B-8C7E-A610C98D76FD}" type="pres">
      <dgm:prSet presAssocID="{06AB115F-F8D1-4EFC-80AD-455C42AA8953}" presName="gear3dstNode" presStyleLbl="node1" presStyleIdx="2" presStyleCnt="3"/>
      <dgm:spPr/>
    </dgm:pt>
    <dgm:pt modelId="{7BE198BD-EDDA-4416-9095-3BD22BF55263}" type="pres">
      <dgm:prSet presAssocID="{67C934E9-6447-45B2-8B0F-1DCE1A2D0184}" presName="connector1" presStyleLbl="sibTrans2D1" presStyleIdx="0" presStyleCnt="3"/>
      <dgm:spPr/>
    </dgm:pt>
    <dgm:pt modelId="{5A03F9E7-7D15-4225-B177-EFFE5AB24773}" type="pres">
      <dgm:prSet presAssocID="{8C2372A5-D532-4CF1-AF41-6D0FF91C7672}" presName="connector2" presStyleLbl="sibTrans2D1" presStyleIdx="1" presStyleCnt="3"/>
      <dgm:spPr/>
    </dgm:pt>
    <dgm:pt modelId="{9C9740C9-6648-4B4B-A3B5-A6F58FD83AAB}" type="pres">
      <dgm:prSet presAssocID="{F4138626-5A58-4430-9162-3DEA2C33B4E5}" presName="connector3" presStyleLbl="sibTrans2D1" presStyleIdx="2" presStyleCnt="3"/>
      <dgm:spPr/>
    </dgm:pt>
  </dgm:ptLst>
  <dgm:cxnLst>
    <dgm:cxn modelId="{E9BB5808-FDF4-409E-896E-B2931D696C73}" type="presOf" srcId="{06AB115F-F8D1-4EFC-80AD-455C42AA8953}" destId="{7DFA9813-4DEB-4188-955C-2136CDFDD0FC}" srcOrd="1" destOrd="0" presId="urn:microsoft.com/office/officeart/2005/8/layout/gear1"/>
    <dgm:cxn modelId="{D9F72C21-8830-4AA1-873F-9F62FAAE7DAC}" type="presOf" srcId="{4244D139-EA60-4ACC-BAC8-F413EBAC1192}" destId="{A3B5132D-C8DA-4B23-8879-50A13D092CF0}" srcOrd="2" destOrd="0" presId="urn:microsoft.com/office/officeart/2005/8/layout/gear1"/>
    <dgm:cxn modelId="{DE47303C-CE9E-4F62-8B3C-A623F437C8D9}" srcId="{C6890C53-328D-48CC-A067-D3AF11019F2F}" destId="{4244D139-EA60-4ACC-BAC8-F413EBAC1192}" srcOrd="0" destOrd="0" parTransId="{2ACD17CE-9363-4370-AE25-58402470CCFC}" sibTransId="{67C934E9-6447-45B2-8B0F-1DCE1A2D0184}"/>
    <dgm:cxn modelId="{DF9F595F-48C1-481C-8A90-D369872B52B0}" type="presOf" srcId="{F4138626-5A58-4430-9162-3DEA2C33B4E5}" destId="{9C9740C9-6648-4B4B-A3B5-A6F58FD83AAB}" srcOrd="0" destOrd="0" presId="urn:microsoft.com/office/officeart/2005/8/layout/gear1"/>
    <dgm:cxn modelId="{E9082762-0A5F-4693-B015-A9279FB22694}" type="presOf" srcId="{C6890C53-328D-48CC-A067-D3AF11019F2F}" destId="{4D3FD3A4-1D63-4BCA-AD6A-1C0745F359EA}" srcOrd="0" destOrd="0" presId="urn:microsoft.com/office/officeart/2005/8/layout/gear1"/>
    <dgm:cxn modelId="{D09C2745-4919-4112-91B8-CA4B4B4417DD}" type="presOf" srcId="{06AB115F-F8D1-4EFC-80AD-455C42AA8953}" destId="{FB52FA19-A1F4-4F94-BF4F-49EF289647FB}" srcOrd="2" destOrd="0" presId="urn:microsoft.com/office/officeart/2005/8/layout/gear1"/>
    <dgm:cxn modelId="{95252F48-846D-44C7-A9AF-9C7CEFD2F253}" type="presOf" srcId="{4244D139-EA60-4ACC-BAC8-F413EBAC1192}" destId="{2798FFA1-F3CD-4B83-9C05-2DE469448EAA}" srcOrd="0" destOrd="0" presId="urn:microsoft.com/office/officeart/2005/8/layout/gear1"/>
    <dgm:cxn modelId="{C4EF494E-3054-4B8B-AF76-20D21CDF4DDC}" type="presOf" srcId="{06AB115F-F8D1-4EFC-80AD-455C42AA8953}" destId="{7801184B-0129-42F7-BDA7-3C911D8D4DA1}" srcOrd="0" destOrd="0" presId="urn:microsoft.com/office/officeart/2005/8/layout/gear1"/>
    <dgm:cxn modelId="{76979F50-6780-4967-8F5E-577C432BA23F}" type="presOf" srcId="{4244D139-EA60-4ACC-BAC8-F413EBAC1192}" destId="{26D03659-9A40-48A3-A444-846264F91AFE}" srcOrd="1" destOrd="0" presId="urn:microsoft.com/office/officeart/2005/8/layout/gear1"/>
    <dgm:cxn modelId="{FF84DD70-273B-4A04-B1C7-2612BE4F8EA9}" type="presOf" srcId="{8C2372A5-D532-4CF1-AF41-6D0FF91C7672}" destId="{5A03F9E7-7D15-4225-B177-EFFE5AB24773}" srcOrd="0" destOrd="0" presId="urn:microsoft.com/office/officeart/2005/8/layout/gear1"/>
    <dgm:cxn modelId="{02D4325A-EF1A-4914-B945-7AC8C4EF1433}" srcId="{C6890C53-328D-48CC-A067-D3AF11019F2F}" destId="{06AB115F-F8D1-4EFC-80AD-455C42AA8953}" srcOrd="2" destOrd="0" parTransId="{339382D6-7A69-4B69-87C0-00BDBD5BAF97}" sibTransId="{F4138626-5A58-4430-9162-3DEA2C33B4E5}"/>
    <dgm:cxn modelId="{86FC498C-AFB4-46A5-86E8-8BAB8CEE1DEB}" type="presOf" srcId="{D190A3F7-5E79-4EFA-9F8D-F9595CE05493}" destId="{C1DC135E-0076-42AD-9DC9-F6E6995BE08B}" srcOrd="0" destOrd="0" presId="urn:microsoft.com/office/officeart/2005/8/layout/gear1"/>
    <dgm:cxn modelId="{35E1449D-23D1-4890-A0A4-FF740A88BCCC}" type="presOf" srcId="{06AB115F-F8D1-4EFC-80AD-455C42AA8953}" destId="{1D241FED-66FA-454B-8C7E-A610C98D76FD}" srcOrd="3" destOrd="0" presId="urn:microsoft.com/office/officeart/2005/8/layout/gear1"/>
    <dgm:cxn modelId="{4CA390B6-5D7C-41AF-BE1B-9A389C1351AD}" type="presOf" srcId="{D190A3F7-5E79-4EFA-9F8D-F9595CE05493}" destId="{C0A39416-4EF8-44E4-A198-A83A31F144F4}" srcOrd="1" destOrd="0" presId="urn:microsoft.com/office/officeart/2005/8/layout/gear1"/>
    <dgm:cxn modelId="{737F40C7-E301-4053-9123-DAFBF3A76F21}" type="presOf" srcId="{D190A3F7-5E79-4EFA-9F8D-F9595CE05493}" destId="{1BB4CB2C-46C6-4CD3-920D-578FC3920A14}" srcOrd="2" destOrd="0" presId="urn:microsoft.com/office/officeart/2005/8/layout/gear1"/>
    <dgm:cxn modelId="{B808BED7-8584-4F7C-82FD-F8598B1ED766}" type="presOf" srcId="{67C934E9-6447-45B2-8B0F-1DCE1A2D0184}" destId="{7BE198BD-EDDA-4416-9095-3BD22BF55263}" srcOrd="0" destOrd="0" presId="urn:microsoft.com/office/officeart/2005/8/layout/gear1"/>
    <dgm:cxn modelId="{7F599EF3-4D09-4C5C-A8D9-10838874F346}" srcId="{C6890C53-328D-48CC-A067-D3AF11019F2F}" destId="{D190A3F7-5E79-4EFA-9F8D-F9595CE05493}" srcOrd="1" destOrd="0" parTransId="{28C27E3D-9481-4C9B-B3A3-FA9FE27DA136}" sibTransId="{8C2372A5-D532-4CF1-AF41-6D0FF91C7672}"/>
    <dgm:cxn modelId="{9CBE8988-16D7-437A-AF0B-22E379CB4B5E}" type="presParOf" srcId="{4D3FD3A4-1D63-4BCA-AD6A-1C0745F359EA}" destId="{2798FFA1-F3CD-4B83-9C05-2DE469448EAA}" srcOrd="0" destOrd="0" presId="urn:microsoft.com/office/officeart/2005/8/layout/gear1"/>
    <dgm:cxn modelId="{B91102F8-45EF-4537-905D-E353EAC20E78}" type="presParOf" srcId="{4D3FD3A4-1D63-4BCA-AD6A-1C0745F359EA}" destId="{26D03659-9A40-48A3-A444-846264F91AFE}" srcOrd="1" destOrd="0" presId="urn:microsoft.com/office/officeart/2005/8/layout/gear1"/>
    <dgm:cxn modelId="{DE7DB8F3-FF97-4E73-BA2F-AAAA7960E348}" type="presParOf" srcId="{4D3FD3A4-1D63-4BCA-AD6A-1C0745F359EA}" destId="{A3B5132D-C8DA-4B23-8879-50A13D092CF0}" srcOrd="2" destOrd="0" presId="urn:microsoft.com/office/officeart/2005/8/layout/gear1"/>
    <dgm:cxn modelId="{731AD571-CC03-4CB9-8E3F-77C86D902533}" type="presParOf" srcId="{4D3FD3A4-1D63-4BCA-AD6A-1C0745F359EA}" destId="{C1DC135E-0076-42AD-9DC9-F6E6995BE08B}" srcOrd="3" destOrd="0" presId="urn:microsoft.com/office/officeart/2005/8/layout/gear1"/>
    <dgm:cxn modelId="{D4B6AFD8-DEA8-4020-8995-C553A6167A7B}" type="presParOf" srcId="{4D3FD3A4-1D63-4BCA-AD6A-1C0745F359EA}" destId="{C0A39416-4EF8-44E4-A198-A83A31F144F4}" srcOrd="4" destOrd="0" presId="urn:microsoft.com/office/officeart/2005/8/layout/gear1"/>
    <dgm:cxn modelId="{DCE5B2F8-0F41-469B-A4BD-749EF7F52134}" type="presParOf" srcId="{4D3FD3A4-1D63-4BCA-AD6A-1C0745F359EA}" destId="{1BB4CB2C-46C6-4CD3-920D-578FC3920A14}" srcOrd="5" destOrd="0" presId="urn:microsoft.com/office/officeart/2005/8/layout/gear1"/>
    <dgm:cxn modelId="{88E17347-EBBE-4F68-96F4-AC418B54BD74}" type="presParOf" srcId="{4D3FD3A4-1D63-4BCA-AD6A-1C0745F359EA}" destId="{7801184B-0129-42F7-BDA7-3C911D8D4DA1}" srcOrd="6" destOrd="0" presId="urn:microsoft.com/office/officeart/2005/8/layout/gear1"/>
    <dgm:cxn modelId="{76651C9B-110F-4ECD-9FBC-12E8B9957E02}" type="presParOf" srcId="{4D3FD3A4-1D63-4BCA-AD6A-1C0745F359EA}" destId="{7DFA9813-4DEB-4188-955C-2136CDFDD0FC}" srcOrd="7" destOrd="0" presId="urn:microsoft.com/office/officeart/2005/8/layout/gear1"/>
    <dgm:cxn modelId="{8D34914A-FD17-43F5-BB24-022B901F635D}" type="presParOf" srcId="{4D3FD3A4-1D63-4BCA-AD6A-1C0745F359EA}" destId="{FB52FA19-A1F4-4F94-BF4F-49EF289647FB}" srcOrd="8" destOrd="0" presId="urn:microsoft.com/office/officeart/2005/8/layout/gear1"/>
    <dgm:cxn modelId="{3D1A2078-5136-4C0D-8823-4EA277EF7B89}" type="presParOf" srcId="{4D3FD3A4-1D63-4BCA-AD6A-1C0745F359EA}" destId="{1D241FED-66FA-454B-8C7E-A610C98D76FD}" srcOrd="9" destOrd="0" presId="urn:microsoft.com/office/officeart/2005/8/layout/gear1"/>
    <dgm:cxn modelId="{E9C2C309-1031-4666-8C17-ABE131192F11}" type="presParOf" srcId="{4D3FD3A4-1D63-4BCA-AD6A-1C0745F359EA}" destId="{7BE198BD-EDDA-4416-9095-3BD22BF55263}" srcOrd="10" destOrd="0" presId="urn:microsoft.com/office/officeart/2005/8/layout/gear1"/>
    <dgm:cxn modelId="{3F41F9BB-986D-47D7-BF65-83ADECFC49CD}" type="presParOf" srcId="{4D3FD3A4-1D63-4BCA-AD6A-1C0745F359EA}" destId="{5A03F9E7-7D15-4225-B177-EFFE5AB24773}" srcOrd="11" destOrd="0" presId="urn:microsoft.com/office/officeart/2005/8/layout/gear1"/>
    <dgm:cxn modelId="{47043A44-74E1-4727-8568-1BB8C7570D95}" type="presParOf" srcId="{4D3FD3A4-1D63-4BCA-AD6A-1C0745F359EA}" destId="{9C9740C9-6648-4B4B-A3B5-A6F58FD83A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F96FC-D713-4234-A91F-2D9F65250551}" type="doc">
      <dgm:prSet loTypeId="urn:microsoft.com/office/officeart/2005/8/layout/cycle4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5F11305-183C-4D71-8679-EFBBD205B01E}">
      <dgm:prSet phldrT="[Text]"/>
      <dgm:spPr>
        <a:solidFill>
          <a:srgbClr val="28282B"/>
        </a:solidFill>
        <a:ln w="57150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Online LIVE Training</a:t>
          </a:r>
        </a:p>
      </dgm:t>
    </dgm:pt>
    <dgm:pt modelId="{18FD4217-29EE-479F-8E45-AB1BA4A063A1}" type="parTrans" cxnId="{CCD55AB9-9EA5-4A02-A5A9-9D2CCFFFAD2D}">
      <dgm:prSet/>
      <dgm:spPr/>
      <dgm:t>
        <a:bodyPr/>
        <a:lstStyle/>
        <a:p>
          <a:endParaRPr lang="en-US"/>
        </a:p>
      </dgm:t>
    </dgm:pt>
    <dgm:pt modelId="{60E8732C-3B11-414A-B6BE-5A3A730DFF68}" type="sibTrans" cxnId="{CCD55AB9-9EA5-4A02-A5A9-9D2CCFFFAD2D}">
      <dgm:prSet/>
      <dgm:spPr/>
      <dgm:t>
        <a:bodyPr/>
        <a:lstStyle/>
        <a:p>
          <a:endParaRPr lang="en-US"/>
        </a:p>
      </dgm:t>
    </dgm:pt>
    <dgm:pt modelId="{CEDEE605-8F90-48FC-9C49-D1C5DB785A48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Lifetime access to 40+ hours of masterclass replay</a:t>
          </a:r>
        </a:p>
      </dgm:t>
    </dgm:pt>
    <dgm:pt modelId="{FA8CB167-AA1B-4447-8BBB-772F8D01FC3C}" type="parTrans" cxnId="{CCCD4157-55E6-4AB9-B2E8-4D5CAD79D15E}">
      <dgm:prSet/>
      <dgm:spPr/>
      <dgm:t>
        <a:bodyPr/>
        <a:lstStyle/>
        <a:p>
          <a:endParaRPr lang="en-US"/>
        </a:p>
      </dgm:t>
    </dgm:pt>
    <dgm:pt modelId="{BCF9FFE0-64F8-4CED-B41C-E8A6FC251833}" type="sibTrans" cxnId="{CCCD4157-55E6-4AB9-B2E8-4D5CAD79D15E}">
      <dgm:prSet/>
      <dgm:spPr/>
      <dgm:t>
        <a:bodyPr/>
        <a:lstStyle/>
        <a:p>
          <a:endParaRPr lang="en-US"/>
        </a:p>
      </dgm:t>
    </dgm:pt>
    <dgm:pt modelId="{FF3FD57E-7A40-48A3-828A-ED4D8F3FB939}">
      <dgm:prSet phldrT="[Text]"/>
      <dgm:spPr>
        <a:solidFill>
          <a:srgbClr val="38383C"/>
        </a:solidFill>
        <a:ln w="57150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Downloadable Tools &amp; Guides</a:t>
          </a:r>
        </a:p>
      </dgm:t>
    </dgm:pt>
    <dgm:pt modelId="{C78C1172-4C0F-4BB3-9832-4FDEEFDF7395}" type="parTrans" cxnId="{4FE6D97B-0174-43D0-ACD7-237356D4CAF6}">
      <dgm:prSet/>
      <dgm:spPr/>
      <dgm:t>
        <a:bodyPr/>
        <a:lstStyle/>
        <a:p>
          <a:endParaRPr lang="en-US"/>
        </a:p>
      </dgm:t>
    </dgm:pt>
    <dgm:pt modelId="{4D186CE9-7020-437F-A940-C676EBCDE55D}" type="sibTrans" cxnId="{4FE6D97B-0174-43D0-ACD7-237356D4CAF6}">
      <dgm:prSet/>
      <dgm:spPr/>
      <dgm:t>
        <a:bodyPr/>
        <a:lstStyle/>
        <a:p>
          <a:endParaRPr lang="en-US"/>
        </a:p>
      </dgm:t>
    </dgm:pt>
    <dgm:pt modelId="{8C84B6A1-85BE-4F18-A061-6C34454F2497}">
      <dgm:prSet phldrT="[Text]"/>
      <dgm:spPr>
        <a:solidFill>
          <a:srgbClr val="54545C"/>
        </a:solidFill>
        <a:ln w="57150">
          <a:noFill/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Learning Community</a:t>
          </a:r>
        </a:p>
      </dgm:t>
    </dgm:pt>
    <dgm:pt modelId="{7D5298C4-E294-4C16-BE2C-E0396ABEC173}" type="parTrans" cxnId="{06ADB624-2BEC-431A-958D-75634E18CED0}">
      <dgm:prSet/>
      <dgm:spPr/>
      <dgm:t>
        <a:bodyPr/>
        <a:lstStyle/>
        <a:p>
          <a:endParaRPr lang="en-US"/>
        </a:p>
      </dgm:t>
    </dgm:pt>
    <dgm:pt modelId="{3D0D84B4-C38D-4EE7-A86F-11E3CFB0640B}" type="sibTrans" cxnId="{06ADB624-2BEC-431A-958D-75634E18CED0}">
      <dgm:prSet/>
      <dgm:spPr/>
      <dgm:t>
        <a:bodyPr/>
        <a:lstStyle/>
        <a:p>
          <a:endParaRPr lang="en-US"/>
        </a:p>
      </dgm:t>
    </dgm:pt>
    <dgm:pt modelId="{38054582-D398-4FA9-B4C7-D450435352AF}">
      <dgm:prSet phldrT="[Text]"/>
      <dgm:spPr>
        <a:solidFill>
          <a:srgbClr val="717179"/>
        </a:solidFill>
        <a:ln w="57150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Post –class Support</a:t>
          </a:r>
        </a:p>
      </dgm:t>
    </dgm:pt>
    <dgm:pt modelId="{60E1DDA6-C130-4BB2-B86C-FEF445147EFC}" type="parTrans" cxnId="{8CE790D5-3BF4-482F-AC6E-F7F1A5406A36}">
      <dgm:prSet/>
      <dgm:spPr/>
      <dgm:t>
        <a:bodyPr/>
        <a:lstStyle/>
        <a:p>
          <a:endParaRPr lang="en-US"/>
        </a:p>
      </dgm:t>
    </dgm:pt>
    <dgm:pt modelId="{97DCCB79-CD84-4537-80FC-3AE119C4637E}" type="sibTrans" cxnId="{8CE790D5-3BF4-482F-AC6E-F7F1A5406A36}">
      <dgm:prSet/>
      <dgm:spPr/>
      <dgm:t>
        <a:bodyPr/>
        <a:lstStyle/>
        <a:p>
          <a:endParaRPr lang="en-US"/>
        </a:p>
      </dgm:t>
    </dgm:pt>
    <dgm:pt modelId="{98CCF0AA-9164-4CFC-B254-46E3C57FC518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Completed digital slide deck manual</a:t>
          </a:r>
        </a:p>
      </dgm:t>
    </dgm:pt>
    <dgm:pt modelId="{83FA01C4-8447-47B8-8650-DFA2B1FC7135}" type="parTrans" cxnId="{439A551E-6B03-44D9-9F53-25BEC0D397B1}">
      <dgm:prSet/>
      <dgm:spPr/>
      <dgm:t>
        <a:bodyPr/>
        <a:lstStyle/>
        <a:p>
          <a:endParaRPr lang="en-US"/>
        </a:p>
      </dgm:t>
    </dgm:pt>
    <dgm:pt modelId="{B82F4F60-71FE-47C1-813C-FF44B87DF45C}" type="sibTrans" cxnId="{439A551E-6B03-44D9-9F53-25BEC0D397B1}">
      <dgm:prSet/>
      <dgm:spPr/>
      <dgm:t>
        <a:bodyPr/>
        <a:lstStyle/>
        <a:p>
          <a:endParaRPr lang="en-US"/>
        </a:p>
      </dgm:t>
    </dgm:pt>
    <dgm:pt modelId="{82A6D250-98D7-47AD-8C12-E27EB6C490FE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Python scripts for trade analytics with detailed comments</a:t>
          </a:r>
        </a:p>
      </dgm:t>
    </dgm:pt>
    <dgm:pt modelId="{5AB4ABF4-816B-40CF-814A-DB550C35967A}" type="sibTrans" cxnId="{2F11F894-78BB-4F0A-A955-22E9CA629C9E}">
      <dgm:prSet/>
      <dgm:spPr/>
      <dgm:t>
        <a:bodyPr/>
        <a:lstStyle/>
        <a:p>
          <a:endParaRPr lang="en-US"/>
        </a:p>
      </dgm:t>
    </dgm:pt>
    <dgm:pt modelId="{4691CAEA-9636-47A1-8EB2-BF3C4D7A8148}" type="parTrans" cxnId="{2F11F894-78BB-4F0A-A955-22E9CA629C9E}">
      <dgm:prSet/>
      <dgm:spPr/>
      <dgm:t>
        <a:bodyPr/>
        <a:lstStyle/>
        <a:p>
          <a:endParaRPr lang="en-US"/>
        </a:p>
      </dgm:t>
    </dgm:pt>
    <dgm:pt modelId="{9224664D-86C3-4345-84EF-3A4336F1928B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Real-time Q&amp;A</a:t>
          </a:r>
        </a:p>
      </dgm:t>
    </dgm:pt>
    <dgm:pt modelId="{42D47446-A324-4C1C-A4A1-7D9B93F6E9AF}" type="parTrans" cxnId="{F95FAA50-6DB7-4188-B6D5-26D13BDDB8CD}">
      <dgm:prSet/>
      <dgm:spPr/>
      <dgm:t>
        <a:bodyPr/>
        <a:lstStyle/>
        <a:p>
          <a:endParaRPr lang="en-US"/>
        </a:p>
      </dgm:t>
    </dgm:pt>
    <dgm:pt modelId="{08D1A6A5-E54C-4303-8370-49270BF07091}" type="sibTrans" cxnId="{F95FAA50-6DB7-4188-B6D5-26D13BDDB8CD}">
      <dgm:prSet/>
      <dgm:spPr/>
      <dgm:t>
        <a:bodyPr/>
        <a:lstStyle/>
        <a:p>
          <a:endParaRPr lang="en-US"/>
        </a:p>
      </dgm:t>
    </dgm:pt>
    <dgm:pt modelId="{BE1F36B8-3831-4862-B957-EF8F8487E6F4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Case study examples</a:t>
          </a:r>
        </a:p>
      </dgm:t>
    </dgm:pt>
    <dgm:pt modelId="{8E3899AF-A037-4F76-A24D-CD59D1491263}" type="parTrans" cxnId="{24836B82-237A-4C3F-B6FC-F026DFE4E6C6}">
      <dgm:prSet/>
      <dgm:spPr/>
      <dgm:t>
        <a:bodyPr/>
        <a:lstStyle/>
        <a:p>
          <a:endParaRPr lang="en-US"/>
        </a:p>
      </dgm:t>
    </dgm:pt>
    <dgm:pt modelId="{D2F12CD3-45EF-4F7E-97BB-339B9A2AE434}" type="sibTrans" cxnId="{24836B82-237A-4C3F-B6FC-F026DFE4E6C6}">
      <dgm:prSet/>
      <dgm:spPr/>
      <dgm:t>
        <a:bodyPr/>
        <a:lstStyle/>
        <a:p>
          <a:endParaRPr lang="en-US"/>
        </a:p>
      </dgm:t>
    </dgm:pt>
    <dgm:pt modelId="{2145BE40-EA7C-4ADB-BC42-5789652A6BB3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Access to specialized Telegram group discussions for ALL masterclass students</a:t>
          </a:r>
        </a:p>
      </dgm:t>
    </dgm:pt>
    <dgm:pt modelId="{512CA54D-3A90-49DB-8467-3B6F7B05EB91}" type="parTrans" cxnId="{35AD2E55-EAF3-4431-A10E-B0878A669B1D}">
      <dgm:prSet/>
      <dgm:spPr/>
      <dgm:t>
        <a:bodyPr/>
        <a:lstStyle/>
        <a:p>
          <a:endParaRPr lang="en-US"/>
        </a:p>
      </dgm:t>
    </dgm:pt>
    <dgm:pt modelId="{78ED6BBE-3251-43D5-BF47-A6C3632BC10F}" type="sibTrans" cxnId="{35AD2E55-EAF3-4431-A10E-B0878A669B1D}">
      <dgm:prSet/>
      <dgm:spPr/>
      <dgm:t>
        <a:bodyPr/>
        <a:lstStyle/>
        <a:p>
          <a:endParaRPr lang="en-US"/>
        </a:p>
      </dgm:t>
    </dgm:pt>
    <dgm:pt modelId="{8765069E-DDAE-4895-95DF-6B214B4C90F0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Free re-attendance to future masterclasses</a:t>
          </a:r>
        </a:p>
      </dgm:t>
    </dgm:pt>
    <dgm:pt modelId="{AA39A2B2-9014-4DD9-B26A-D4D7505D3F50}" type="parTrans" cxnId="{D27EA502-0F93-47CD-B167-0BA1383DC87E}">
      <dgm:prSet/>
      <dgm:spPr/>
      <dgm:t>
        <a:bodyPr/>
        <a:lstStyle/>
        <a:p>
          <a:endParaRPr lang="en-US"/>
        </a:p>
      </dgm:t>
    </dgm:pt>
    <dgm:pt modelId="{6DC199D3-5B4C-4D31-8F2E-770D8B2BF4AB}" type="sibTrans" cxnId="{D27EA502-0F93-47CD-B167-0BA1383DC87E}">
      <dgm:prSet/>
      <dgm:spPr/>
      <dgm:t>
        <a:bodyPr/>
        <a:lstStyle/>
        <a:p>
          <a:endParaRPr lang="en-US"/>
        </a:p>
      </dgm:t>
    </dgm:pt>
    <dgm:pt modelId="{3FFBC54C-8A3F-40A8-B4A2-C593FE10B114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LIVE monthly webinars to review trade &amp; data strategies</a:t>
          </a:r>
        </a:p>
      </dgm:t>
    </dgm:pt>
    <dgm:pt modelId="{B00C232D-83FC-4882-9F1B-5E69F6FA810C}" type="parTrans" cxnId="{11975892-9437-41A6-BF31-B69B253F1338}">
      <dgm:prSet/>
      <dgm:spPr/>
      <dgm:t>
        <a:bodyPr/>
        <a:lstStyle/>
        <a:p>
          <a:endParaRPr lang="en-US"/>
        </a:p>
      </dgm:t>
    </dgm:pt>
    <dgm:pt modelId="{5FA3A9B1-DF2E-4975-A84C-DE75FB20977E}" type="sibTrans" cxnId="{11975892-9437-41A6-BF31-B69B253F1338}">
      <dgm:prSet/>
      <dgm:spPr/>
      <dgm:t>
        <a:bodyPr/>
        <a:lstStyle/>
        <a:p>
          <a:endParaRPr lang="en-US"/>
        </a:p>
      </dgm:t>
    </dgm:pt>
    <dgm:pt modelId="{C98C7E37-72C2-4FBA-97F2-964F5F8A3A4D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Dedicated email support</a:t>
          </a:r>
        </a:p>
      </dgm:t>
    </dgm:pt>
    <dgm:pt modelId="{ACA76CAF-CEB4-4F3B-8847-27BB08D666C0}" type="parTrans" cxnId="{47BF9F89-BBAC-4B0F-957E-820158DA923D}">
      <dgm:prSet/>
      <dgm:spPr/>
      <dgm:t>
        <a:bodyPr/>
        <a:lstStyle/>
        <a:p>
          <a:endParaRPr lang="en-US"/>
        </a:p>
      </dgm:t>
    </dgm:pt>
    <dgm:pt modelId="{A00EA6E2-D2EA-4ACE-9D1F-E3B465A46EA1}" type="sibTrans" cxnId="{47BF9F89-BBAC-4B0F-957E-820158DA923D}">
      <dgm:prSet/>
      <dgm:spPr/>
      <dgm:t>
        <a:bodyPr/>
        <a:lstStyle/>
        <a:p>
          <a:endParaRPr lang="en-US"/>
        </a:p>
      </dgm:t>
    </dgm:pt>
    <dgm:pt modelId="{7FA58F8C-A637-4391-A188-730AB081B0BA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endParaRPr lang="en-US" sz="1200" b="1" dirty="0">
            <a:latin typeface="Montserrat" panose="00000500000000000000" pitchFamily="2" charset="0"/>
          </a:endParaRPr>
        </a:p>
      </dgm:t>
    </dgm:pt>
    <dgm:pt modelId="{419750C0-6481-4414-8E34-026CCAADD86B}" type="parTrans" cxnId="{544746C7-0DE6-423F-AC08-2E835870CCEA}">
      <dgm:prSet/>
      <dgm:spPr/>
      <dgm:t>
        <a:bodyPr/>
        <a:lstStyle/>
        <a:p>
          <a:endParaRPr lang="en-US"/>
        </a:p>
      </dgm:t>
    </dgm:pt>
    <dgm:pt modelId="{CD6A5C6B-A0A5-4D23-B91C-823EEEB5E9B1}" type="sibTrans" cxnId="{544746C7-0DE6-423F-AC08-2E835870CCEA}">
      <dgm:prSet/>
      <dgm:spPr/>
      <dgm:t>
        <a:bodyPr/>
        <a:lstStyle/>
        <a:p>
          <a:endParaRPr lang="en-US"/>
        </a:p>
      </dgm:t>
    </dgm:pt>
    <dgm:pt modelId="{BC395830-9729-4665-BE10-32B41320AEA9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endParaRPr lang="en-US" sz="1200" b="1" dirty="0">
            <a:latin typeface="Montserrat" panose="00000500000000000000" pitchFamily="2" charset="0"/>
          </a:endParaRPr>
        </a:p>
      </dgm:t>
    </dgm:pt>
    <dgm:pt modelId="{C8A350A2-F79C-4027-AD0F-580BEB4F2114}" type="parTrans" cxnId="{D6F603AB-18CE-43FC-9145-FDEB51374555}">
      <dgm:prSet/>
      <dgm:spPr/>
      <dgm:t>
        <a:bodyPr/>
        <a:lstStyle/>
        <a:p>
          <a:endParaRPr lang="en-US"/>
        </a:p>
      </dgm:t>
    </dgm:pt>
    <dgm:pt modelId="{3BB4548B-713A-4BF2-A634-0E8CB809F657}" type="sibTrans" cxnId="{D6F603AB-18CE-43FC-9145-FDEB51374555}">
      <dgm:prSet/>
      <dgm:spPr/>
      <dgm:t>
        <a:bodyPr/>
        <a:lstStyle/>
        <a:p>
          <a:endParaRPr lang="en-US"/>
        </a:p>
      </dgm:t>
    </dgm:pt>
    <dgm:pt modelId="{CA6431D3-DA20-4D37-AFE1-FDC129A8178E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Events like team-based stock market games</a:t>
          </a:r>
        </a:p>
      </dgm:t>
    </dgm:pt>
    <dgm:pt modelId="{121D8551-82D8-437F-B4E3-F1BCF3A5BBD7}" type="parTrans" cxnId="{9920F006-C36A-4247-913C-BF8915AE2EE8}">
      <dgm:prSet/>
      <dgm:spPr/>
      <dgm:t>
        <a:bodyPr/>
        <a:lstStyle/>
        <a:p>
          <a:endParaRPr lang="en-US"/>
        </a:p>
      </dgm:t>
    </dgm:pt>
    <dgm:pt modelId="{A6E38404-2FEC-4508-A600-7FD59AAB14E9}" type="sibTrans" cxnId="{9920F006-C36A-4247-913C-BF8915AE2EE8}">
      <dgm:prSet/>
      <dgm:spPr/>
      <dgm:t>
        <a:bodyPr/>
        <a:lstStyle/>
        <a:p>
          <a:endParaRPr lang="en-US"/>
        </a:p>
      </dgm:t>
    </dgm:pt>
    <dgm:pt modelId="{18C6698E-6BA7-42FF-AB7E-A124C7875A0F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 Trade planning &amp; journaling blueprints</a:t>
          </a:r>
        </a:p>
      </dgm:t>
    </dgm:pt>
    <dgm:pt modelId="{6789AE82-0FBF-4371-A726-0A65DD8192EE}" type="sibTrans" cxnId="{BCB19AAE-0708-41AE-A592-F876D7ECF372}">
      <dgm:prSet/>
      <dgm:spPr/>
      <dgm:t>
        <a:bodyPr/>
        <a:lstStyle/>
        <a:p>
          <a:endParaRPr lang="en-US"/>
        </a:p>
      </dgm:t>
    </dgm:pt>
    <dgm:pt modelId="{A9594C91-0863-4BFC-8F0D-14AB1CA3CAE5}" type="parTrans" cxnId="{BCB19AAE-0708-41AE-A592-F876D7ECF372}">
      <dgm:prSet/>
      <dgm:spPr/>
      <dgm:t>
        <a:bodyPr/>
        <a:lstStyle/>
        <a:p>
          <a:endParaRPr lang="en-US"/>
        </a:p>
      </dgm:t>
    </dgm:pt>
    <dgm:pt modelId="{BEE95616-8093-4FAD-ABFE-3C0BC7FB843E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endParaRPr lang="en-US" sz="1200" b="1" dirty="0">
            <a:latin typeface="Montserrat" panose="00000500000000000000" pitchFamily="2" charset="0"/>
          </a:endParaRPr>
        </a:p>
      </dgm:t>
    </dgm:pt>
    <dgm:pt modelId="{58BDBE07-D52E-4896-89C3-13188B12658A}" type="parTrans" cxnId="{28972B89-6914-4963-8516-71EB3787A1E1}">
      <dgm:prSet/>
      <dgm:spPr/>
      <dgm:t>
        <a:bodyPr/>
        <a:lstStyle/>
        <a:p>
          <a:endParaRPr lang="en-US"/>
        </a:p>
      </dgm:t>
    </dgm:pt>
    <dgm:pt modelId="{60E4DEBA-9755-463C-801C-A4191292E7A9}" type="sibTrans" cxnId="{28972B89-6914-4963-8516-71EB3787A1E1}">
      <dgm:prSet/>
      <dgm:spPr/>
      <dgm:t>
        <a:bodyPr/>
        <a:lstStyle/>
        <a:p>
          <a:endParaRPr lang="en-US"/>
        </a:p>
      </dgm:t>
    </dgm:pt>
    <dgm:pt modelId="{20B67C25-7B28-4D7B-B65D-450B7AC3AF18}">
      <dgm:prSet phldrT="[Text]" custT="1"/>
      <dgm:spPr>
        <a:ln w="38100">
          <a:solidFill>
            <a:srgbClr val="28282B"/>
          </a:solidFill>
        </a:ln>
      </dgm:spPr>
      <dgm:t>
        <a:bodyPr/>
        <a:lstStyle/>
        <a:p>
          <a:endParaRPr lang="en-US" sz="1200" b="1" dirty="0">
            <a:latin typeface="Montserrat" panose="00000500000000000000" pitchFamily="2" charset="0"/>
          </a:endParaRPr>
        </a:p>
      </dgm:t>
    </dgm:pt>
    <dgm:pt modelId="{990A041F-762B-49C2-A39D-260DCCC53D6B}" type="parTrans" cxnId="{7905C76E-0123-4616-A54A-B4CFFBE5F9FA}">
      <dgm:prSet/>
      <dgm:spPr/>
      <dgm:t>
        <a:bodyPr/>
        <a:lstStyle/>
        <a:p>
          <a:endParaRPr lang="en-US"/>
        </a:p>
      </dgm:t>
    </dgm:pt>
    <dgm:pt modelId="{36E2CED7-62F3-43C3-B288-EC94A22A3E80}" type="sibTrans" cxnId="{7905C76E-0123-4616-A54A-B4CFFBE5F9FA}">
      <dgm:prSet/>
      <dgm:spPr/>
      <dgm:t>
        <a:bodyPr/>
        <a:lstStyle/>
        <a:p>
          <a:endParaRPr lang="en-US"/>
        </a:p>
      </dgm:t>
    </dgm:pt>
    <dgm:pt modelId="{140C5894-7CDB-4DE8-A49C-04EE323A3D04}" type="pres">
      <dgm:prSet presAssocID="{283F96FC-D713-4234-A91F-2D9F6525055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B5BD16E-74D0-4FB5-B32D-625FABE4ADF8}" type="pres">
      <dgm:prSet presAssocID="{283F96FC-D713-4234-A91F-2D9F65250551}" presName="children" presStyleCnt="0"/>
      <dgm:spPr/>
    </dgm:pt>
    <dgm:pt modelId="{3DC354E1-5CCC-41A9-A52F-42C18C2BF409}" type="pres">
      <dgm:prSet presAssocID="{283F96FC-D713-4234-A91F-2D9F65250551}" presName="child1group" presStyleCnt="0"/>
      <dgm:spPr/>
    </dgm:pt>
    <dgm:pt modelId="{B5ECCF97-7C58-4841-BF66-AA4A1FAE4914}" type="pres">
      <dgm:prSet presAssocID="{283F96FC-D713-4234-A91F-2D9F65250551}" presName="child1" presStyleLbl="bgAcc1" presStyleIdx="0" presStyleCnt="4"/>
      <dgm:spPr/>
    </dgm:pt>
    <dgm:pt modelId="{C49639F1-53AA-465D-817A-9866EA9D96E6}" type="pres">
      <dgm:prSet presAssocID="{283F96FC-D713-4234-A91F-2D9F65250551}" presName="child1Text" presStyleLbl="bgAcc1" presStyleIdx="0" presStyleCnt="4">
        <dgm:presLayoutVars>
          <dgm:bulletEnabled val="1"/>
        </dgm:presLayoutVars>
      </dgm:prSet>
      <dgm:spPr/>
    </dgm:pt>
    <dgm:pt modelId="{EF184A4B-5BF6-4E4C-8BCD-471D075457C2}" type="pres">
      <dgm:prSet presAssocID="{283F96FC-D713-4234-A91F-2D9F65250551}" presName="child2group" presStyleCnt="0"/>
      <dgm:spPr/>
    </dgm:pt>
    <dgm:pt modelId="{8597CB54-0D90-446B-827B-D7BF62E1285B}" type="pres">
      <dgm:prSet presAssocID="{283F96FC-D713-4234-A91F-2D9F65250551}" presName="child2" presStyleLbl="bgAcc1" presStyleIdx="1" presStyleCnt="4"/>
      <dgm:spPr/>
    </dgm:pt>
    <dgm:pt modelId="{04C3C5B5-26F5-4AAE-A333-7C7A9054557B}" type="pres">
      <dgm:prSet presAssocID="{283F96FC-D713-4234-A91F-2D9F65250551}" presName="child2Text" presStyleLbl="bgAcc1" presStyleIdx="1" presStyleCnt="4">
        <dgm:presLayoutVars>
          <dgm:bulletEnabled val="1"/>
        </dgm:presLayoutVars>
      </dgm:prSet>
      <dgm:spPr/>
    </dgm:pt>
    <dgm:pt modelId="{6E7F9BF6-37DB-42A4-A6DA-0E929ACA7ACA}" type="pres">
      <dgm:prSet presAssocID="{283F96FC-D713-4234-A91F-2D9F65250551}" presName="child3group" presStyleCnt="0"/>
      <dgm:spPr/>
    </dgm:pt>
    <dgm:pt modelId="{5E27BBC0-3433-4B82-A080-FC3D4CAB9F00}" type="pres">
      <dgm:prSet presAssocID="{283F96FC-D713-4234-A91F-2D9F65250551}" presName="child3" presStyleLbl="bgAcc1" presStyleIdx="2" presStyleCnt="4"/>
      <dgm:spPr/>
    </dgm:pt>
    <dgm:pt modelId="{30094695-0840-4E8B-A776-169DD07D8715}" type="pres">
      <dgm:prSet presAssocID="{283F96FC-D713-4234-A91F-2D9F65250551}" presName="child3Text" presStyleLbl="bgAcc1" presStyleIdx="2" presStyleCnt="4">
        <dgm:presLayoutVars>
          <dgm:bulletEnabled val="1"/>
        </dgm:presLayoutVars>
      </dgm:prSet>
      <dgm:spPr/>
    </dgm:pt>
    <dgm:pt modelId="{454188F0-B571-4F54-A2C1-1B8F86238AC1}" type="pres">
      <dgm:prSet presAssocID="{283F96FC-D713-4234-A91F-2D9F65250551}" presName="child4group" presStyleCnt="0"/>
      <dgm:spPr/>
    </dgm:pt>
    <dgm:pt modelId="{9146B2D3-B8BE-4230-8A73-01633448BDE9}" type="pres">
      <dgm:prSet presAssocID="{283F96FC-D713-4234-A91F-2D9F65250551}" presName="child4" presStyleLbl="bgAcc1" presStyleIdx="3" presStyleCnt="4"/>
      <dgm:spPr/>
    </dgm:pt>
    <dgm:pt modelId="{841AD618-9009-4274-A14A-9C0A3F4FF404}" type="pres">
      <dgm:prSet presAssocID="{283F96FC-D713-4234-A91F-2D9F65250551}" presName="child4Text" presStyleLbl="bgAcc1" presStyleIdx="3" presStyleCnt="4">
        <dgm:presLayoutVars>
          <dgm:bulletEnabled val="1"/>
        </dgm:presLayoutVars>
      </dgm:prSet>
      <dgm:spPr/>
    </dgm:pt>
    <dgm:pt modelId="{6738FA89-6A82-4DEF-B769-97F8B7C7F29F}" type="pres">
      <dgm:prSet presAssocID="{283F96FC-D713-4234-A91F-2D9F65250551}" presName="childPlaceholder" presStyleCnt="0"/>
      <dgm:spPr/>
    </dgm:pt>
    <dgm:pt modelId="{28B5D85C-9AF8-4835-9FB3-9B34D16D364F}" type="pres">
      <dgm:prSet presAssocID="{283F96FC-D713-4234-A91F-2D9F65250551}" presName="circle" presStyleCnt="0"/>
      <dgm:spPr/>
    </dgm:pt>
    <dgm:pt modelId="{00AE13B4-97D2-452C-AB0E-3DBA1016F1FD}" type="pres">
      <dgm:prSet presAssocID="{283F96FC-D713-4234-A91F-2D9F6525055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AA79953-34ED-46CD-8C8A-4DB866AE0B46}" type="pres">
      <dgm:prSet presAssocID="{283F96FC-D713-4234-A91F-2D9F6525055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7DB45F7-2977-43F8-83F6-416BE3974508}" type="pres">
      <dgm:prSet presAssocID="{283F96FC-D713-4234-A91F-2D9F6525055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913A247-34DE-4063-8B77-289670895A77}" type="pres">
      <dgm:prSet presAssocID="{283F96FC-D713-4234-A91F-2D9F6525055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8F809CF-D6ED-4B24-B66B-67FBA1403924}" type="pres">
      <dgm:prSet presAssocID="{283F96FC-D713-4234-A91F-2D9F65250551}" presName="quadrantPlaceholder" presStyleCnt="0"/>
      <dgm:spPr/>
    </dgm:pt>
    <dgm:pt modelId="{5D47906F-A982-49B0-A088-F957F4E50D3E}" type="pres">
      <dgm:prSet presAssocID="{283F96FC-D713-4234-A91F-2D9F65250551}" presName="center1" presStyleLbl="fgShp" presStyleIdx="0" presStyleCnt="2" custScaleX="80425" custScaleY="78277"/>
      <dgm:spPr>
        <a:solidFill>
          <a:schemeClr val="bg1"/>
        </a:solidFill>
        <a:ln>
          <a:noFill/>
        </a:ln>
      </dgm:spPr>
    </dgm:pt>
    <dgm:pt modelId="{34AEA00F-A185-4A2A-BD97-7E3FA47E73FE}" type="pres">
      <dgm:prSet presAssocID="{283F96FC-D713-4234-A91F-2D9F65250551}" presName="center2" presStyleLbl="fgShp" presStyleIdx="1" presStyleCnt="2" custScaleX="80425" custScaleY="78277"/>
      <dgm:spPr>
        <a:solidFill>
          <a:schemeClr val="bg1"/>
        </a:solidFill>
        <a:ln>
          <a:noFill/>
        </a:ln>
      </dgm:spPr>
    </dgm:pt>
  </dgm:ptLst>
  <dgm:cxnLst>
    <dgm:cxn modelId="{139B9F02-CD09-404C-91B9-F9FB9C079161}" type="presOf" srcId="{8C84B6A1-85BE-4F18-A061-6C34454F2497}" destId="{37DB45F7-2977-43F8-83F6-416BE3974508}" srcOrd="0" destOrd="0" presId="urn:microsoft.com/office/officeart/2005/8/layout/cycle4"/>
    <dgm:cxn modelId="{D27EA502-0F93-47CD-B167-0BA1383DC87E}" srcId="{38054582-D398-4FA9-B4C7-D450435352AF}" destId="{8765069E-DDAE-4895-95DF-6B214B4C90F0}" srcOrd="3" destOrd="0" parTransId="{AA39A2B2-9014-4DD9-B26A-D4D7505D3F50}" sibTransId="{6DC199D3-5B4C-4D31-8F2E-770D8B2BF4AB}"/>
    <dgm:cxn modelId="{9920F006-C36A-4247-913C-BF8915AE2EE8}" srcId="{8C84B6A1-85BE-4F18-A061-6C34454F2497}" destId="{CA6431D3-DA20-4D37-AFE1-FDC129A8178E}" srcOrd="3" destOrd="0" parTransId="{121D8551-82D8-437F-B4E3-F1BCF3A5BBD7}" sibTransId="{A6E38404-2FEC-4508-A600-7FD59AAB14E9}"/>
    <dgm:cxn modelId="{7E973409-4440-4BF1-A26B-3D85715FEC62}" type="presOf" srcId="{95F11305-183C-4D71-8679-EFBBD205B01E}" destId="{00AE13B4-97D2-452C-AB0E-3DBA1016F1FD}" srcOrd="0" destOrd="0" presId="urn:microsoft.com/office/officeart/2005/8/layout/cycle4"/>
    <dgm:cxn modelId="{09184D0B-2160-4FF2-A3D3-DC226DAA7653}" type="presOf" srcId="{18C6698E-6BA7-42FF-AB7E-A124C7875A0F}" destId="{04C3C5B5-26F5-4AAE-A333-7C7A9054557B}" srcOrd="1" destOrd="1" presId="urn:microsoft.com/office/officeart/2005/8/layout/cycle4"/>
    <dgm:cxn modelId="{E7DB3E11-27AC-40B2-9E51-5C336DC501E1}" type="presOf" srcId="{3FFBC54C-8A3F-40A8-B4A2-C593FE10B114}" destId="{841AD618-9009-4274-A14A-9C0A3F4FF404}" srcOrd="1" destOrd="2" presId="urn:microsoft.com/office/officeart/2005/8/layout/cycle4"/>
    <dgm:cxn modelId="{6A6F5313-7EE2-4033-B790-344118D5E71E}" type="presOf" srcId="{20B67C25-7B28-4D7B-B65D-450B7AC3AF18}" destId="{841AD618-9009-4274-A14A-9C0A3F4FF404}" srcOrd="1" destOrd="1" presId="urn:microsoft.com/office/officeart/2005/8/layout/cycle4"/>
    <dgm:cxn modelId="{92619B15-34BB-435A-A690-AD4D20602F0E}" type="presOf" srcId="{BE1F36B8-3831-4862-B957-EF8F8487E6F4}" destId="{B5ECCF97-7C58-4841-BF66-AA4A1FAE4914}" srcOrd="0" destOrd="2" presId="urn:microsoft.com/office/officeart/2005/8/layout/cycle4"/>
    <dgm:cxn modelId="{439A551E-6B03-44D9-9F53-25BEC0D397B1}" srcId="{95F11305-183C-4D71-8679-EFBBD205B01E}" destId="{98CCF0AA-9164-4CFC-B254-46E3C57FC518}" srcOrd="1" destOrd="0" parTransId="{83FA01C4-8447-47B8-8650-DFA2B1FC7135}" sibTransId="{B82F4F60-71FE-47C1-813C-FF44B87DF45C}"/>
    <dgm:cxn modelId="{9AD6C01F-A31F-42B9-A687-707797ADB25D}" type="presOf" srcId="{82A6D250-98D7-47AD-8C12-E27EB6C490FE}" destId="{04C3C5B5-26F5-4AAE-A333-7C7A9054557B}" srcOrd="1" destOrd="0" presId="urn:microsoft.com/office/officeart/2005/8/layout/cycle4"/>
    <dgm:cxn modelId="{06ADB624-2BEC-431A-958D-75634E18CED0}" srcId="{283F96FC-D713-4234-A91F-2D9F65250551}" destId="{8C84B6A1-85BE-4F18-A061-6C34454F2497}" srcOrd="2" destOrd="0" parTransId="{7D5298C4-E294-4C16-BE2C-E0396ABEC173}" sibTransId="{3D0D84B4-C38D-4EE7-A86F-11E3CFB0640B}"/>
    <dgm:cxn modelId="{2884C225-EC08-4F00-B4FD-FA409B7F1E14}" type="presOf" srcId="{CA6431D3-DA20-4D37-AFE1-FDC129A8178E}" destId="{30094695-0840-4E8B-A776-169DD07D8715}" srcOrd="1" destOrd="3" presId="urn:microsoft.com/office/officeart/2005/8/layout/cycle4"/>
    <dgm:cxn modelId="{5AE62F26-BFDE-4B0F-91C6-AB60120FE5DA}" type="presOf" srcId="{38054582-D398-4FA9-B4C7-D450435352AF}" destId="{D913A247-34DE-4063-8B77-289670895A77}" srcOrd="0" destOrd="0" presId="urn:microsoft.com/office/officeart/2005/8/layout/cycle4"/>
    <dgm:cxn modelId="{545A1A35-E3D0-4EE1-AA78-F96773CFEB3A}" type="presOf" srcId="{BEE95616-8093-4FAD-ABFE-3C0BC7FB843E}" destId="{30094695-0840-4E8B-A776-169DD07D8715}" srcOrd="1" destOrd="1" presId="urn:microsoft.com/office/officeart/2005/8/layout/cycle4"/>
    <dgm:cxn modelId="{4BA6C336-04A9-40A2-8B95-8443AB8A00C3}" type="presOf" srcId="{CEDEE605-8F90-48FC-9C49-D1C5DB785A48}" destId="{B5ECCF97-7C58-4841-BF66-AA4A1FAE4914}" srcOrd="0" destOrd="0" presId="urn:microsoft.com/office/officeart/2005/8/layout/cycle4"/>
    <dgm:cxn modelId="{C84AB038-3BE8-4671-A768-C517DF993599}" type="presOf" srcId="{8765069E-DDAE-4895-95DF-6B214B4C90F0}" destId="{841AD618-9009-4274-A14A-9C0A3F4FF404}" srcOrd="1" destOrd="3" presId="urn:microsoft.com/office/officeart/2005/8/layout/cycle4"/>
    <dgm:cxn modelId="{62F23339-102E-410D-824C-6CE3E53795C3}" type="presOf" srcId="{FF3FD57E-7A40-48A3-828A-ED4D8F3FB939}" destId="{9AA79953-34ED-46CD-8C8A-4DB866AE0B46}" srcOrd="0" destOrd="0" presId="urn:microsoft.com/office/officeart/2005/8/layout/cycle4"/>
    <dgm:cxn modelId="{768B895C-6872-490D-992A-66F4EBB1395C}" type="presOf" srcId="{BC395830-9729-4665-BE10-32B41320AEA9}" destId="{5E27BBC0-3433-4B82-A080-FC3D4CAB9F00}" srcOrd="0" destOrd="0" presId="urn:microsoft.com/office/officeart/2005/8/layout/cycle4"/>
    <dgm:cxn modelId="{7905C76E-0123-4616-A54A-B4CFFBE5F9FA}" srcId="{38054582-D398-4FA9-B4C7-D450435352AF}" destId="{20B67C25-7B28-4D7B-B65D-450B7AC3AF18}" srcOrd="1" destOrd="0" parTransId="{990A041F-762B-49C2-A39D-260DCCC53D6B}" sibTransId="{36E2CED7-62F3-43C3-B288-EC94A22A3E80}"/>
    <dgm:cxn modelId="{F95FAA50-6DB7-4188-B6D5-26D13BDDB8CD}" srcId="{95F11305-183C-4D71-8679-EFBBD205B01E}" destId="{9224664D-86C3-4345-84EF-3A4336F1928B}" srcOrd="3" destOrd="0" parTransId="{42D47446-A324-4C1C-A4A1-7D9B93F6E9AF}" sibTransId="{08D1A6A5-E54C-4303-8370-49270BF07091}"/>
    <dgm:cxn modelId="{94C4C272-01CB-4594-BECA-57CF619A79F4}" type="presOf" srcId="{9224664D-86C3-4345-84EF-3A4336F1928B}" destId="{B5ECCF97-7C58-4841-BF66-AA4A1FAE4914}" srcOrd="0" destOrd="3" presId="urn:microsoft.com/office/officeart/2005/8/layout/cycle4"/>
    <dgm:cxn modelId="{35AD2E55-EAF3-4431-A10E-B0878A669B1D}" srcId="{8C84B6A1-85BE-4F18-A061-6C34454F2497}" destId="{2145BE40-EA7C-4ADB-BC42-5789652A6BB3}" srcOrd="2" destOrd="0" parTransId="{512CA54D-3A90-49DB-8467-3B6F7B05EB91}" sibTransId="{78ED6BBE-3251-43D5-BF47-A6C3632BC10F}"/>
    <dgm:cxn modelId="{CCCD4157-55E6-4AB9-B2E8-4D5CAD79D15E}" srcId="{95F11305-183C-4D71-8679-EFBBD205B01E}" destId="{CEDEE605-8F90-48FC-9C49-D1C5DB785A48}" srcOrd="0" destOrd="0" parTransId="{FA8CB167-AA1B-4447-8BBB-772F8D01FC3C}" sibTransId="{BCF9FFE0-64F8-4CED-B41C-E8A6FC251833}"/>
    <dgm:cxn modelId="{B8F3C679-951F-446A-A7B8-ABFD65A8FA39}" type="presOf" srcId="{2145BE40-EA7C-4ADB-BC42-5789652A6BB3}" destId="{5E27BBC0-3433-4B82-A080-FC3D4CAB9F00}" srcOrd="0" destOrd="2" presId="urn:microsoft.com/office/officeart/2005/8/layout/cycle4"/>
    <dgm:cxn modelId="{4FE6D97B-0174-43D0-ACD7-237356D4CAF6}" srcId="{283F96FC-D713-4234-A91F-2D9F65250551}" destId="{FF3FD57E-7A40-48A3-828A-ED4D8F3FB939}" srcOrd="1" destOrd="0" parTransId="{C78C1172-4C0F-4BB3-9832-4FDEEFDF7395}" sibTransId="{4D186CE9-7020-437F-A940-C676EBCDE55D}"/>
    <dgm:cxn modelId="{4C0A397F-7B90-466B-AEDF-AB6341A57F35}" type="presOf" srcId="{BE1F36B8-3831-4862-B957-EF8F8487E6F4}" destId="{C49639F1-53AA-465D-817A-9866EA9D96E6}" srcOrd="1" destOrd="2" presId="urn:microsoft.com/office/officeart/2005/8/layout/cycle4"/>
    <dgm:cxn modelId="{24836B82-237A-4C3F-B6FC-F026DFE4E6C6}" srcId="{95F11305-183C-4D71-8679-EFBBD205B01E}" destId="{BE1F36B8-3831-4862-B957-EF8F8487E6F4}" srcOrd="2" destOrd="0" parTransId="{8E3899AF-A037-4F76-A24D-CD59D1491263}" sibTransId="{D2F12CD3-45EF-4F7E-97BB-339B9A2AE434}"/>
    <dgm:cxn modelId="{28972B89-6914-4963-8516-71EB3787A1E1}" srcId="{8C84B6A1-85BE-4F18-A061-6C34454F2497}" destId="{BEE95616-8093-4FAD-ABFE-3C0BC7FB843E}" srcOrd="1" destOrd="0" parTransId="{58BDBE07-D52E-4896-89C3-13188B12658A}" sibTransId="{60E4DEBA-9755-463C-801C-A4191292E7A9}"/>
    <dgm:cxn modelId="{47BF9F89-BBAC-4B0F-957E-820158DA923D}" srcId="{38054582-D398-4FA9-B4C7-D450435352AF}" destId="{C98C7E37-72C2-4FBA-97F2-964F5F8A3A4D}" srcOrd="4" destOrd="0" parTransId="{ACA76CAF-CEB4-4F3B-8847-27BB08D666C0}" sibTransId="{A00EA6E2-D2EA-4ACE-9D1F-E3B465A46EA1}"/>
    <dgm:cxn modelId="{5E6D8B8A-DB7A-41EF-9C06-6BFC1DB9EAAE}" type="presOf" srcId="{8765069E-DDAE-4895-95DF-6B214B4C90F0}" destId="{9146B2D3-B8BE-4230-8A73-01633448BDE9}" srcOrd="0" destOrd="3" presId="urn:microsoft.com/office/officeart/2005/8/layout/cycle4"/>
    <dgm:cxn modelId="{DAB1DE8D-2F0B-427D-97C9-AA7F869BB562}" type="presOf" srcId="{3FFBC54C-8A3F-40A8-B4A2-C593FE10B114}" destId="{9146B2D3-B8BE-4230-8A73-01633448BDE9}" srcOrd="0" destOrd="2" presId="urn:microsoft.com/office/officeart/2005/8/layout/cycle4"/>
    <dgm:cxn modelId="{11975892-9437-41A6-BF31-B69B253F1338}" srcId="{38054582-D398-4FA9-B4C7-D450435352AF}" destId="{3FFBC54C-8A3F-40A8-B4A2-C593FE10B114}" srcOrd="2" destOrd="0" parTransId="{B00C232D-83FC-4882-9F1B-5E69F6FA810C}" sibTransId="{5FA3A9B1-DF2E-4975-A84C-DE75FB20977E}"/>
    <dgm:cxn modelId="{4BBBA592-CE33-42A1-9D89-AFEAD1CA4B47}" type="presOf" srcId="{BC395830-9729-4665-BE10-32B41320AEA9}" destId="{30094695-0840-4E8B-A776-169DD07D8715}" srcOrd="1" destOrd="0" presId="urn:microsoft.com/office/officeart/2005/8/layout/cycle4"/>
    <dgm:cxn modelId="{2F11F894-78BB-4F0A-A955-22E9CA629C9E}" srcId="{FF3FD57E-7A40-48A3-828A-ED4D8F3FB939}" destId="{82A6D250-98D7-47AD-8C12-E27EB6C490FE}" srcOrd="0" destOrd="0" parTransId="{4691CAEA-9636-47A1-8EB2-BF3C4D7A8148}" sibTransId="{5AB4ABF4-816B-40CF-814A-DB550C35967A}"/>
    <dgm:cxn modelId="{00210B9A-ADB2-4163-86EB-91446F832138}" type="presOf" srcId="{7FA58F8C-A637-4391-A188-730AB081B0BA}" destId="{841AD618-9009-4274-A14A-9C0A3F4FF404}" srcOrd="1" destOrd="0" presId="urn:microsoft.com/office/officeart/2005/8/layout/cycle4"/>
    <dgm:cxn modelId="{2129D59A-B922-4639-92BE-01D855F0C3BA}" type="presOf" srcId="{7FA58F8C-A637-4391-A188-730AB081B0BA}" destId="{9146B2D3-B8BE-4230-8A73-01633448BDE9}" srcOrd="0" destOrd="0" presId="urn:microsoft.com/office/officeart/2005/8/layout/cycle4"/>
    <dgm:cxn modelId="{F7CF51A7-BFB2-4BA0-B5ED-CDC21FD2851B}" type="presOf" srcId="{C98C7E37-72C2-4FBA-97F2-964F5F8A3A4D}" destId="{841AD618-9009-4274-A14A-9C0A3F4FF404}" srcOrd="1" destOrd="4" presId="urn:microsoft.com/office/officeart/2005/8/layout/cycle4"/>
    <dgm:cxn modelId="{872AD1A7-A2E2-433F-91CB-C2A1F98EE0C7}" type="presOf" srcId="{BEE95616-8093-4FAD-ABFE-3C0BC7FB843E}" destId="{5E27BBC0-3433-4B82-A080-FC3D4CAB9F00}" srcOrd="0" destOrd="1" presId="urn:microsoft.com/office/officeart/2005/8/layout/cycle4"/>
    <dgm:cxn modelId="{D6F603AB-18CE-43FC-9145-FDEB51374555}" srcId="{8C84B6A1-85BE-4F18-A061-6C34454F2497}" destId="{BC395830-9729-4665-BE10-32B41320AEA9}" srcOrd="0" destOrd="0" parTransId="{C8A350A2-F79C-4027-AD0F-580BEB4F2114}" sibTransId="{3BB4548B-713A-4BF2-A634-0E8CB809F657}"/>
    <dgm:cxn modelId="{757FAFAD-8553-4191-B6F9-23937D94F036}" type="presOf" srcId="{18C6698E-6BA7-42FF-AB7E-A124C7875A0F}" destId="{8597CB54-0D90-446B-827B-D7BF62E1285B}" srcOrd="0" destOrd="1" presId="urn:microsoft.com/office/officeart/2005/8/layout/cycle4"/>
    <dgm:cxn modelId="{BCB19AAE-0708-41AE-A592-F876D7ECF372}" srcId="{FF3FD57E-7A40-48A3-828A-ED4D8F3FB939}" destId="{18C6698E-6BA7-42FF-AB7E-A124C7875A0F}" srcOrd="1" destOrd="0" parTransId="{A9594C91-0863-4BFC-8F0D-14AB1CA3CAE5}" sibTransId="{6789AE82-0FBF-4371-A726-0A65DD8192EE}"/>
    <dgm:cxn modelId="{BA5E58B4-0B17-4FB6-BA1D-787477613C09}" type="presOf" srcId="{283F96FC-D713-4234-A91F-2D9F65250551}" destId="{140C5894-7CDB-4DE8-A49C-04EE323A3D04}" srcOrd="0" destOrd="0" presId="urn:microsoft.com/office/officeart/2005/8/layout/cycle4"/>
    <dgm:cxn modelId="{700B91B7-E514-4912-9253-3C654399795C}" type="presOf" srcId="{2145BE40-EA7C-4ADB-BC42-5789652A6BB3}" destId="{30094695-0840-4E8B-A776-169DD07D8715}" srcOrd="1" destOrd="2" presId="urn:microsoft.com/office/officeart/2005/8/layout/cycle4"/>
    <dgm:cxn modelId="{CCD55AB9-9EA5-4A02-A5A9-9D2CCFFFAD2D}" srcId="{283F96FC-D713-4234-A91F-2D9F65250551}" destId="{95F11305-183C-4D71-8679-EFBBD205B01E}" srcOrd="0" destOrd="0" parTransId="{18FD4217-29EE-479F-8E45-AB1BA4A063A1}" sibTransId="{60E8732C-3B11-414A-B6BE-5A3A730DFF68}"/>
    <dgm:cxn modelId="{A576A6BF-AED6-47A4-BFA3-38E903F58CDC}" type="presOf" srcId="{CA6431D3-DA20-4D37-AFE1-FDC129A8178E}" destId="{5E27BBC0-3433-4B82-A080-FC3D4CAB9F00}" srcOrd="0" destOrd="3" presId="urn:microsoft.com/office/officeart/2005/8/layout/cycle4"/>
    <dgm:cxn modelId="{544746C7-0DE6-423F-AC08-2E835870CCEA}" srcId="{38054582-D398-4FA9-B4C7-D450435352AF}" destId="{7FA58F8C-A637-4391-A188-730AB081B0BA}" srcOrd="0" destOrd="0" parTransId="{419750C0-6481-4414-8E34-026CCAADD86B}" sibTransId="{CD6A5C6B-A0A5-4D23-B91C-823EEEB5E9B1}"/>
    <dgm:cxn modelId="{C25053D0-58EB-4C82-B5E7-525175097F99}" type="presOf" srcId="{9224664D-86C3-4345-84EF-3A4336F1928B}" destId="{C49639F1-53AA-465D-817A-9866EA9D96E6}" srcOrd="1" destOrd="3" presId="urn:microsoft.com/office/officeart/2005/8/layout/cycle4"/>
    <dgm:cxn modelId="{116149D4-8C11-4E26-96AE-4EEADE80A32E}" type="presOf" srcId="{CEDEE605-8F90-48FC-9C49-D1C5DB785A48}" destId="{C49639F1-53AA-465D-817A-9866EA9D96E6}" srcOrd="1" destOrd="0" presId="urn:microsoft.com/office/officeart/2005/8/layout/cycle4"/>
    <dgm:cxn modelId="{8CE790D5-3BF4-482F-AC6E-F7F1A5406A36}" srcId="{283F96FC-D713-4234-A91F-2D9F65250551}" destId="{38054582-D398-4FA9-B4C7-D450435352AF}" srcOrd="3" destOrd="0" parTransId="{60E1DDA6-C130-4BB2-B86C-FEF445147EFC}" sibTransId="{97DCCB79-CD84-4537-80FC-3AE119C4637E}"/>
    <dgm:cxn modelId="{C07C6CDA-9606-48E6-9C98-676B952EFD1E}" type="presOf" srcId="{98CCF0AA-9164-4CFC-B254-46E3C57FC518}" destId="{B5ECCF97-7C58-4841-BF66-AA4A1FAE4914}" srcOrd="0" destOrd="1" presId="urn:microsoft.com/office/officeart/2005/8/layout/cycle4"/>
    <dgm:cxn modelId="{28FAE6DC-B483-4726-9D4D-75E5881BD3F3}" type="presOf" srcId="{20B67C25-7B28-4D7B-B65D-450B7AC3AF18}" destId="{9146B2D3-B8BE-4230-8A73-01633448BDE9}" srcOrd="0" destOrd="1" presId="urn:microsoft.com/office/officeart/2005/8/layout/cycle4"/>
    <dgm:cxn modelId="{7B44BAE9-D0DD-477E-B898-517F9D6037D6}" type="presOf" srcId="{82A6D250-98D7-47AD-8C12-E27EB6C490FE}" destId="{8597CB54-0D90-446B-827B-D7BF62E1285B}" srcOrd="0" destOrd="0" presId="urn:microsoft.com/office/officeart/2005/8/layout/cycle4"/>
    <dgm:cxn modelId="{B8567DF7-6B43-4A68-9CB1-1B8D63F91CF6}" type="presOf" srcId="{C98C7E37-72C2-4FBA-97F2-964F5F8A3A4D}" destId="{9146B2D3-B8BE-4230-8A73-01633448BDE9}" srcOrd="0" destOrd="4" presId="urn:microsoft.com/office/officeart/2005/8/layout/cycle4"/>
    <dgm:cxn modelId="{DF9D04F9-4ABC-4C23-B407-0CEC4B8FCB2E}" type="presOf" srcId="{98CCF0AA-9164-4CFC-B254-46E3C57FC518}" destId="{C49639F1-53AA-465D-817A-9866EA9D96E6}" srcOrd="1" destOrd="1" presId="urn:microsoft.com/office/officeart/2005/8/layout/cycle4"/>
    <dgm:cxn modelId="{A6065FA5-F2D8-47C9-A80A-567CCB2A74EE}" type="presParOf" srcId="{140C5894-7CDB-4DE8-A49C-04EE323A3D04}" destId="{CB5BD16E-74D0-4FB5-B32D-625FABE4ADF8}" srcOrd="0" destOrd="0" presId="urn:microsoft.com/office/officeart/2005/8/layout/cycle4"/>
    <dgm:cxn modelId="{E8CC7259-A1A3-4DED-A428-545C765CF5E1}" type="presParOf" srcId="{CB5BD16E-74D0-4FB5-B32D-625FABE4ADF8}" destId="{3DC354E1-5CCC-41A9-A52F-42C18C2BF409}" srcOrd="0" destOrd="0" presId="urn:microsoft.com/office/officeart/2005/8/layout/cycle4"/>
    <dgm:cxn modelId="{8DE9193B-BDD4-4187-BD4E-73E0BC464C03}" type="presParOf" srcId="{3DC354E1-5CCC-41A9-A52F-42C18C2BF409}" destId="{B5ECCF97-7C58-4841-BF66-AA4A1FAE4914}" srcOrd="0" destOrd="0" presId="urn:microsoft.com/office/officeart/2005/8/layout/cycle4"/>
    <dgm:cxn modelId="{86B55C02-E867-41F2-95BA-5ED10CAF54D7}" type="presParOf" srcId="{3DC354E1-5CCC-41A9-A52F-42C18C2BF409}" destId="{C49639F1-53AA-465D-817A-9866EA9D96E6}" srcOrd="1" destOrd="0" presId="urn:microsoft.com/office/officeart/2005/8/layout/cycle4"/>
    <dgm:cxn modelId="{34F692FD-A7FA-4775-ADF1-25D4DF021425}" type="presParOf" srcId="{CB5BD16E-74D0-4FB5-B32D-625FABE4ADF8}" destId="{EF184A4B-5BF6-4E4C-8BCD-471D075457C2}" srcOrd="1" destOrd="0" presId="urn:microsoft.com/office/officeart/2005/8/layout/cycle4"/>
    <dgm:cxn modelId="{B65892B4-D6C2-4D47-8AF6-E311A4F21FD6}" type="presParOf" srcId="{EF184A4B-5BF6-4E4C-8BCD-471D075457C2}" destId="{8597CB54-0D90-446B-827B-D7BF62E1285B}" srcOrd="0" destOrd="0" presId="urn:microsoft.com/office/officeart/2005/8/layout/cycle4"/>
    <dgm:cxn modelId="{24673391-1845-4A6D-8D5E-A3B355E45C69}" type="presParOf" srcId="{EF184A4B-5BF6-4E4C-8BCD-471D075457C2}" destId="{04C3C5B5-26F5-4AAE-A333-7C7A9054557B}" srcOrd="1" destOrd="0" presId="urn:microsoft.com/office/officeart/2005/8/layout/cycle4"/>
    <dgm:cxn modelId="{A4739EDB-5D48-422F-ADB6-D552BBDBD852}" type="presParOf" srcId="{CB5BD16E-74D0-4FB5-B32D-625FABE4ADF8}" destId="{6E7F9BF6-37DB-42A4-A6DA-0E929ACA7ACA}" srcOrd="2" destOrd="0" presId="urn:microsoft.com/office/officeart/2005/8/layout/cycle4"/>
    <dgm:cxn modelId="{976B7B6C-91C3-40E9-A594-7B2CFBB8916E}" type="presParOf" srcId="{6E7F9BF6-37DB-42A4-A6DA-0E929ACA7ACA}" destId="{5E27BBC0-3433-4B82-A080-FC3D4CAB9F00}" srcOrd="0" destOrd="0" presId="urn:microsoft.com/office/officeart/2005/8/layout/cycle4"/>
    <dgm:cxn modelId="{E334428A-D496-48E6-8BE0-AC84D4B6EED1}" type="presParOf" srcId="{6E7F9BF6-37DB-42A4-A6DA-0E929ACA7ACA}" destId="{30094695-0840-4E8B-A776-169DD07D8715}" srcOrd="1" destOrd="0" presId="urn:microsoft.com/office/officeart/2005/8/layout/cycle4"/>
    <dgm:cxn modelId="{65D5E2D8-F397-4F54-9C82-3A5CC6E5E1AF}" type="presParOf" srcId="{CB5BD16E-74D0-4FB5-B32D-625FABE4ADF8}" destId="{454188F0-B571-4F54-A2C1-1B8F86238AC1}" srcOrd="3" destOrd="0" presId="urn:microsoft.com/office/officeart/2005/8/layout/cycle4"/>
    <dgm:cxn modelId="{0E40E716-46CE-4B74-BC05-BB0AD78537DB}" type="presParOf" srcId="{454188F0-B571-4F54-A2C1-1B8F86238AC1}" destId="{9146B2D3-B8BE-4230-8A73-01633448BDE9}" srcOrd="0" destOrd="0" presId="urn:microsoft.com/office/officeart/2005/8/layout/cycle4"/>
    <dgm:cxn modelId="{7CA1F94E-3D15-4F0A-85A8-461EB9F9F0AA}" type="presParOf" srcId="{454188F0-B571-4F54-A2C1-1B8F86238AC1}" destId="{841AD618-9009-4274-A14A-9C0A3F4FF404}" srcOrd="1" destOrd="0" presId="urn:microsoft.com/office/officeart/2005/8/layout/cycle4"/>
    <dgm:cxn modelId="{A0052E76-D6E0-471A-BE55-44192D023C4E}" type="presParOf" srcId="{CB5BD16E-74D0-4FB5-B32D-625FABE4ADF8}" destId="{6738FA89-6A82-4DEF-B769-97F8B7C7F29F}" srcOrd="4" destOrd="0" presId="urn:microsoft.com/office/officeart/2005/8/layout/cycle4"/>
    <dgm:cxn modelId="{3CE3B7B1-99AA-47D6-B881-5D0AF4C9E51A}" type="presParOf" srcId="{140C5894-7CDB-4DE8-A49C-04EE323A3D04}" destId="{28B5D85C-9AF8-4835-9FB3-9B34D16D364F}" srcOrd="1" destOrd="0" presId="urn:microsoft.com/office/officeart/2005/8/layout/cycle4"/>
    <dgm:cxn modelId="{387E907A-2412-48C6-83CC-BAE6BEE60769}" type="presParOf" srcId="{28B5D85C-9AF8-4835-9FB3-9B34D16D364F}" destId="{00AE13B4-97D2-452C-AB0E-3DBA1016F1FD}" srcOrd="0" destOrd="0" presId="urn:microsoft.com/office/officeart/2005/8/layout/cycle4"/>
    <dgm:cxn modelId="{4ED91FA3-47C6-4254-A867-0CA890C16DCE}" type="presParOf" srcId="{28B5D85C-9AF8-4835-9FB3-9B34D16D364F}" destId="{9AA79953-34ED-46CD-8C8A-4DB866AE0B46}" srcOrd="1" destOrd="0" presId="urn:microsoft.com/office/officeart/2005/8/layout/cycle4"/>
    <dgm:cxn modelId="{C2C2BC7D-159A-4B2D-BA56-56290431B6C2}" type="presParOf" srcId="{28B5D85C-9AF8-4835-9FB3-9B34D16D364F}" destId="{37DB45F7-2977-43F8-83F6-416BE3974508}" srcOrd="2" destOrd="0" presId="urn:microsoft.com/office/officeart/2005/8/layout/cycle4"/>
    <dgm:cxn modelId="{71F94BA3-1186-455A-BABA-31838EDF430D}" type="presParOf" srcId="{28B5D85C-9AF8-4835-9FB3-9B34D16D364F}" destId="{D913A247-34DE-4063-8B77-289670895A77}" srcOrd="3" destOrd="0" presId="urn:microsoft.com/office/officeart/2005/8/layout/cycle4"/>
    <dgm:cxn modelId="{0E90902D-5BDD-42E6-AB03-BD350C98194A}" type="presParOf" srcId="{28B5D85C-9AF8-4835-9FB3-9B34D16D364F}" destId="{68F809CF-D6ED-4B24-B66B-67FBA1403924}" srcOrd="4" destOrd="0" presId="urn:microsoft.com/office/officeart/2005/8/layout/cycle4"/>
    <dgm:cxn modelId="{C9493751-F0B9-49E0-917A-C6EED9C12B89}" type="presParOf" srcId="{140C5894-7CDB-4DE8-A49C-04EE323A3D04}" destId="{5D47906F-A982-49B0-A088-F957F4E50D3E}" srcOrd="2" destOrd="0" presId="urn:microsoft.com/office/officeart/2005/8/layout/cycle4"/>
    <dgm:cxn modelId="{A4C470C4-6DAA-4C70-949D-C339CD9D3C45}" type="presParOf" srcId="{140C5894-7CDB-4DE8-A49C-04EE323A3D04}" destId="{34AEA00F-A185-4A2A-BD97-7E3FA47E73F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01A059-0FF6-43DA-8B49-3BD73B492AD1}" type="doc">
      <dgm:prSet loTypeId="urn:microsoft.com/office/officeart/2005/8/layout/matrix1" loCatId="matrix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694C8A-D802-4769-8D17-CCA384E4AEFE}">
      <dgm:prSet phldrT="[Text]" custT="1"/>
      <dgm:spPr>
        <a:solidFill>
          <a:schemeClr val="bg1"/>
        </a:solidFill>
      </dgm:spPr>
      <dgm:t>
        <a:bodyPr/>
        <a:lstStyle/>
        <a:p>
          <a:pPr algn="ctr"/>
          <a:endParaRPr lang="en-US" sz="2000" dirty="0">
            <a:solidFill>
              <a:schemeClr val="tx1"/>
            </a:solidFill>
            <a:latin typeface="Montserrat" panose="00000500000000000000" pitchFamily="2" charset="0"/>
          </a:endParaRPr>
        </a:p>
      </dgm:t>
    </dgm:pt>
    <dgm:pt modelId="{E6D029CF-24C2-4D54-9C5D-E768B2ABA207}" type="parTrans" cxnId="{64EDEE24-0973-45C8-9033-2B838E00539E}">
      <dgm:prSet/>
      <dgm:spPr/>
      <dgm:t>
        <a:bodyPr/>
        <a:lstStyle/>
        <a:p>
          <a:endParaRPr lang="en-US"/>
        </a:p>
      </dgm:t>
    </dgm:pt>
    <dgm:pt modelId="{5CF1B6A3-1021-4DE6-A2FC-AFD7B878642C}" type="sibTrans" cxnId="{64EDEE24-0973-45C8-9033-2B838E00539E}">
      <dgm:prSet/>
      <dgm:spPr/>
      <dgm:t>
        <a:bodyPr/>
        <a:lstStyle/>
        <a:p>
          <a:endParaRPr lang="en-US"/>
        </a:p>
      </dgm:t>
    </dgm:pt>
    <dgm:pt modelId="{725F4204-AC7F-4B24-8D01-82DF70CEFFE6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3000" b="1" i="0" u="none" dirty="0">
              <a:latin typeface="Montserrat" panose="00000500000000000000" pitchFamily="2" charset="0"/>
            </a:rPr>
            <a:t>Understand</a:t>
          </a:r>
          <a:r>
            <a:rPr lang="en-US" sz="2000" b="0" i="0" u="none" dirty="0">
              <a:latin typeface="Montserrat" panose="00000500000000000000" pitchFamily="2" charset="0"/>
            </a:rPr>
            <a:t> the lifecycle of project development from domain research to experimentations, </a:t>
          </a:r>
          <a:r>
            <a:rPr lang="en-US" sz="2000" b="0" i="0" u="none" dirty="0" err="1">
              <a:latin typeface="Montserrat" panose="00000500000000000000" pitchFamily="2" charset="0"/>
            </a:rPr>
            <a:t>backtesting</a:t>
          </a:r>
          <a:r>
            <a:rPr lang="en-US" sz="2000" b="0" i="0" u="none" dirty="0">
              <a:latin typeface="Montserrat" panose="00000500000000000000" pitchFamily="2" charset="0"/>
            </a:rPr>
            <a:t>, and final product write-up.</a:t>
          </a:r>
          <a:endParaRPr lang="en-US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F6361066-57F9-4764-BC48-3C85D6B61CF9}" type="parTrans" cxnId="{8C655896-1EDB-4CD1-8AFD-CD4C1719586F}">
      <dgm:prSet/>
      <dgm:spPr/>
      <dgm:t>
        <a:bodyPr/>
        <a:lstStyle/>
        <a:p>
          <a:endParaRPr lang="en-US"/>
        </a:p>
      </dgm:t>
    </dgm:pt>
    <dgm:pt modelId="{461EE8CD-E9A7-4C20-AA89-E94C8D1C5F14}" type="sibTrans" cxnId="{8C655896-1EDB-4CD1-8AFD-CD4C1719586F}">
      <dgm:prSet/>
      <dgm:spPr/>
      <dgm:t>
        <a:bodyPr/>
        <a:lstStyle/>
        <a:p>
          <a:endParaRPr lang="en-US"/>
        </a:p>
      </dgm:t>
    </dgm:pt>
    <dgm:pt modelId="{EBA863EA-505B-4874-A1C7-C41952BD9E22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3000" b="1" i="0" u="none" dirty="0">
              <a:latin typeface="Montserrat" panose="00000500000000000000" pitchFamily="2" charset="0"/>
            </a:rPr>
            <a:t>Master</a:t>
          </a:r>
          <a:r>
            <a:rPr lang="en-US" sz="2000" b="0" i="0" u="none" dirty="0">
              <a:latin typeface="Montserrat" panose="00000500000000000000" pitchFamily="2" charset="0"/>
            </a:rPr>
            <a:t> the art of using data science workflows to navigate complex domain problems and generate actionable insights to make wise decisions.</a:t>
          </a:r>
          <a:endParaRPr lang="en-US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7C321166-A05C-4657-B2CF-D574E8CED70C}" type="parTrans" cxnId="{07E1A657-F328-4D57-87FF-1922FB5A5895}">
      <dgm:prSet/>
      <dgm:spPr/>
      <dgm:t>
        <a:bodyPr/>
        <a:lstStyle/>
        <a:p>
          <a:endParaRPr lang="en-US"/>
        </a:p>
      </dgm:t>
    </dgm:pt>
    <dgm:pt modelId="{1155FF33-811F-4364-9BE2-0678F757977B}" type="sibTrans" cxnId="{07E1A657-F328-4D57-87FF-1922FB5A5895}">
      <dgm:prSet/>
      <dgm:spPr/>
      <dgm:t>
        <a:bodyPr/>
        <a:lstStyle/>
        <a:p>
          <a:endParaRPr lang="en-US"/>
        </a:p>
      </dgm:t>
    </dgm:pt>
    <dgm:pt modelId="{D01E26FD-94F1-43F5-B3E7-50A07F26E0BD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3000" b="1" i="0" u="none" dirty="0">
              <a:latin typeface="Montserrat" panose="00000500000000000000" pitchFamily="2" charset="0"/>
            </a:rPr>
            <a:t>Showcase</a:t>
          </a:r>
          <a:r>
            <a:rPr lang="en-US" sz="2000" b="0" i="0" u="none" dirty="0">
              <a:latin typeface="Montserrat" panose="00000500000000000000" pitchFamily="2" charset="0"/>
            </a:rPr>
            <a:t> your project to the world. Gain recognition for the applications, </a:t>
          </a:r>
          <a:r>
            <a:rPr lang="en-US" sz="2000" b="0" i="0" u="none" dirty="0" err="1">
              <a:latin typeface="Montserrat" panose="00000500000000000000" pitchFamily="2" charset="0"/>
            </a:rPr>
            <a:t>toolings</a:t>
          </a:r>
          <a:r>
            <a:rPr lang="en-US" sz="2000" b="0" i="0" u="none" dirty="0">
              <a:latin typeface="Montserrat" panose="00000500000000000000" pitchFamily="2" charset="0"/>
            </a:rPr>
            <a:t>, and foundational concepts you’ve developed.</a:t>
          </a:r>
          <a:endParaRPr lang="en-US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F5D67AF-036C-4BA0-AE0F-A3A2BCE3EE28}" type="parTrans" cxnId="{015AED70-CB08-474B-B08F-F074BB739B5C}">
      <dgm:prSet/>
      <dgm:spPr/>
      <dgm:t>
        <a:bodyPr/>
        <a:lstStyle/>
        <a:p>
          <a:endParaRPr lang="en-US"/>
        </a:p>
      </dgm:t>
    </dgm:pt>
    <dgm:pt modelId="{417C6B83-A9A1-41AA-8E8F-6ECAF0C7EDDF}" type="sibTrans" cxnId="{015AED70-CB08-474B-B08F-F074BB739B5C}">
      <dgm:prSet/>
      <dgm:spPr/>
      <dgm:t>
        <a:bodyPr/>
        <a:lstStyle/>
        <a:p>
          <a:endParaRPr lang="en-US"/>
        </a:p>
      </dgm:t>
    </dgm:pt>
    <dgm:pt modelId="{14F0E8CE-43B5-425C-B504-953B4E27E255}">
      <dgm:prSet phldrT="[Text]"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3000" b="1" i="0" u="none" dirty="0">
              <a:latin typeface="Montserrat" panose="00000500000000000000" pitchFamily="2" charset="0"/>
            </a:rPr>
            <a:t>Learn</a:t>
          </a:r>
          <a:r>
            <a:rPr lang="en-US" sz="2000" b="0" i="0" u="none" dirty="0">
              <a:latin typeface="Montserrat" panose="00000500000000000000" pitchFamily="2" charset="0"/>
            </a:rPr>
            <a:t> how to overcome roadblocks and pivot when necessary, while remaining focused on project objectives and delivering efficient results.</a:t>
          </a:r>
          <a:endParaRPr lang="en-US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39F06BD8-E126-45CD-BC97-D3C7453E406D}" type="parTrans" cxnId="{8ECFDA47-8907-42DF-A869-D7D85E71975E}">
      <dgm:prSet/>
      <dgm:spPr/>
      <dgm:t>
        <a:bodyPr/>
        <a:lstStyle/>
        <a:p>
          <a:endParaRPr lang="en-US"/>
        </a:p>
      </dgm:t>
    </dgm:pt>
    <dgm:pt modelId="{20653B0D-8AAF-446D-AC73-B1033A69958A}" type="sibTrans" cxnId="{8ECFDA47-8907-42DF-A869-D7D85E71975E}">
      <dgm:prSet/>
      <dgm:spPr/>
      <dgm:t>
        <a:bodyPr/>
        <a:lstStyle/>
        <a:p>
          <a:endParaRPr lang="en-US"/>
        </a:p>
      </dgm:t>
    </dgm:pt>
    <dgm:pt modelId="{64064984-B972-46CD-9738-05D08E731020}" type="pres">
      <dgm:prSet presAssocID="{9C01A059-0FF6-43DA-8B49-3BD73B492AD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CF155B-91BC-4E35-A6A9-B0187DE5F7FE}" type="pres">
      <dgm:prSet presAssocID="{9C01A059-0FF6-43DA-8B49-3BD73B492AD1}" presName="matrix" presStyleCnt="0"/>
      <dgm:spPr/>
    </dgm:pt>
    <dgm:pt modelId="{FA7783C6-5A6C-4567-8F7B-14EAE664DE93}" type="pres">
      <dgm:prSet presAssocID="{9C01A059-0FF6-43DA-8B49-3BD73B492AD1}" presName="tile1" presStyleLbl="node1" presStyleIdx="0" presStyleCnt="4"/>
      <dgm:spPr>
        <a:solidFill>
          <a:srgbClr val="28282B"/>
        </a:solidFill>
      </dgm:spPr>
    </dgm:pt>
    <dgm:pt modelId="{68E5CA1A-C32C-48AC-8A66-C01EA262E701}" type="pres">
      <dgm:prSet presAssocID="{9C01A059-0FF6-43DA-8B49-3BD73B492AD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39C5F62-2440-4BBD-8B2F-C23ABF6EEDA8}" type="pres">
      <dgm:prSet presAssocID="{9C01A059-0FF6-43DA-8B49-3BD73B492AD1}" presName="tile2" presStyleLbl="node1" presStyleIdx="1" presStyleCnt="4"/>
      <dgm:spPr>
        <a:solidFill>
          <a:srgbClr val="38383C"/>
        </a:solidFill>
      </dgm:spPr>
    </dgm:pt>
    <dgm:pt modelId="{5DD2751F-8B41-4F91-82EF-B2E0F5484C83}" type="pres">
      <dgm:prSet presAssocID="{9C01A059-0FF6-43DA-8B49-3BD73B492AD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50D47E-74B8-4ABE-AF2C-DDD49456A1AE}" type="pres">
      <dgm:prSet presAssocID="{9C01A059-0FF6-43DA-8B49-3BD73B492AD1}" presName="tile3" presStyleLbl="node1" presStyleIdx="2" presStyleCnt="4"/>
      <dgm:spPr>
        <a:solidFill>
          <a:srgbClr val="717179"/>
        </a:solidFill>
      </dgm:spPr>
    </dgm:pt>
    <dgm:pt modelId="{F8C4611C-9C10-4E40-8624-30389881E546}" type="pres">
      <dgm:prSet presAssocID="{9C01A059-0FF6-43DA-8B49-3BD73B492AD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26E20B-416B-4C1E-ADBA-169B0EAC2D48}" type="pres">
      <dgm:prSet presAssocID="{9C01A059-0FF6-43DA-8B49-3BD73B492AD1}" presName="tile4" presStyleLbl="node1" presStyleIdx="3" presStyleCnt="4"/>
      <dgm:spPr>
        <a:solidFill>
          <a:srgbClr val="54545C"/>
        </a:solidFill>
      </dgm:spPr>
    </dgm:pt>
    <dgm:pt modelId="{8E161EC3-F702-466D-B25C-9C56A8C91067}" type="pres">
      <dgm:prSet presAssocID="{9C01A059-0FF6-43DA-8B49-3BD73B492AD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EF27AAC-06FE-4FEA-AF20-0F337BDCBF78}" type="pres">
      <dgm:prSet presAssocID="{9C01A059-0FF6-43DA-8B49-3BD73B492AD1}" presName="centerTile" presStyleLbl="fgShp" presStyleIdx="0" presStyleCnt="1">
        <dgm:presLayoutVars>
          <dgm:chMax val="0"/>
          <dgm:chPref val="0"/>
        </dgm:presLayoutVars>
      </dgm:prSet>
      <dgm:spPr>
        <a:prstGeom prst="quadArrow">
          <a:avLst/>
        </a:prstGeom>
      </dgm:spPr>
    </dgm:pt>
  </dgm:ptLst>
  <dgm:cxnLst>
    <dgm:cxn modelId="{88A54114-54EB-49CD-A81E-FCF4BDD360D0}" type="presOf" srcId="{14F0E8CE-43B5-425C-B504-953B4E27E255}" destId="{8E161EC3-F702-466D-B25C-9C56A8C91067}" srcOrd="1" destOrd="0" presId="urn:microsoft.com/office/officeart/2005/8/layout/matrix1"/>
    <dgm:cxn modelId="{259CB11F-35B0-479E-B5B1-DB87CDE9A112}" type="presOf" srcId="{725F4204-AC7F-4B24-8D01-82DF70CEFFE6}" destId="{FA7783C6-5A6C-4567-8F7B-14EAE664DE93}" srcOrd="0" destOrd="0" presId="urn:microsoft.com/office/officeart/2005/8/layout/matrix1"/>
    <dgm:cxn modelId="{C8312C21-4AF8-4722-A0AA-D761BC6E1DBC}" type="presOf" srcId="{D01E26FD-94F1-43F5-B3E7-50A07F26E0BD}" destId="{F8C4611C-9C10-4E40-8624-30389881E546}" srcOrd="1" destOrd="0" presId="urn:microsoft.com/office/officeart/2005/8/layout/matrix1"/>
    <dgm:cxn modelId="{64EDEE24-0973-45C8-9033-2B838E00539E}" srcId="{9C01A059-0FF6-43DA-8B49-3BD73B492AD1}" destId="{E9694C8A-D802-4769-8D17-CCA384E4AEFE}" srcOrd="0" destOrd="0" parTransId="{E6D029CF-24C2-4D54-9C5D-E768B2ABA207}" sibTransId="{5CF1B6A3-1021-4DE6-A2FC-AFD7B878642C}"/>
    <dgm:cxn modelId="{C06ADB60-30B9-4872-B7BE-842B59C51C67}" type="presOf" srcId="{EBA863EA-505B-4874-A1C7-C41952BD9E22}" destId="{C39C5F62-2440-4BBD-8B2F-C23ABF6EEDA8}" srcOrd="0" destOrd="0" presId="urn:microsoft.com/office/officeart/2005/8/layout/matrix1"/>
    <dgm:cxn modelId="{8ECFDA47-8907-42DF-A869-D7D85E71975E}" srcId="{E9694C8A-D802-4769-8D17-CCA384E4AEFE}" destId="{14F0E8CE-43B5-425C-B504-953B4E27E255}" srcOrd="3" destOrd="0" parTransId="{39F06BD8-E126-45CD-BC97-D3C7453E406D}" sibTransId="{20653B0D-8AAF-446D-AC73-B1033A69958A}"/>
    <dgm:cxn modelId="{015AED70-CB08-474B-B08F-F074BB739B5C}" srcId="{E9694C8A-D802-4769-8D17-CCA384E4AEFE}" destId="{D01E26FD-94F1-43F5-B3E7-50A07F26E0BD}" srcOrd="2" destOrd="0" parTransId="{4F5D67AF-036C-4BA0-AE0F-A3A2BCE3EE28}" sibTransId="{417C6B83-A9A1-41AA-8E8F-6ECAF0C7EDDF}"/>
    <dgm:cxn modelId="{7ADA8E51-8C04-400B-B8BE-3E4CA5CF3811}" type="presOf" srcId="{EBA863EA-505B-4874-A1C7-C41952BD9E22}" destId="{5DD2751F-8B41-4F91-82EF-B2E0F5484C83}" srcOrd="1" destOrd="0" presId="urn:microsoft.com/office/officeart/2005/8/layout/matrix1"/>
    <dgm:cxn modelId="{EF628452-A3F3-47E8-B8E5-CAA4C5EE0DB6}" type="presOf" srcId="{14F0E8CE-43B5-425C-B504-953B4E27E255}" destId="{F626E20B-416B-4C1E-ADBA-169B0EAC2D48}" srcOrd="0" destOrd="0" presId="urn:microsoft.com/office/officeart/2005/8/layout/matrix1"/>
    <dgm:cxn modelId="{07E1A657-F328-4D57-87FF-1922FB5A5895}" srcId="{E9694C8A-D802-4769-8D17-CCA384E4AEFE}" destId="{EBA863EA-505B-4874-A1C7-C41952BD9E22}" srcOrd="1" destOrd="0" parTransId="{7C321166-A05C-4657-B2CF-D574E8CED70C}" sibTransId="{1155FF33-811F-4364-9BE2-0678F757977B}"/>
    <dgm:cxn modelId="{9C1AC788-F758-4017-90F3-B4EE5A1B6F2F}" type="presOf" srcId="{9C01A059-0FF6-43DA-8B49-3BD73B492AD1}" destId="{64064984-B972-46CD-9738-05D08E731020}" srcOrd="0" destOrd="0" presId="urn:microsoft.com/office/officeart/2005/8/layout/matrix1"/>
    <dgm:cxn modelId="{430CEE95-C70B-4934-A31C-068CDCF4478C}" type="presOf" srcId="{725F4204-AC7F-4B24-8D01-82DF70CEFFE6}" destId="{68E5CA1A-C32C-48AC-8A66-C01EA262E701}" srcOrd="1" destOrd="0" presId="urn:microsoft.com/office/officeart/2005/8/layout/matrix1"/>
    <dgm:cxn modelId="{8C655896-1EDB-4CD1-8AFD-CD4C1719586F}" srcId="{E9694C8A-D802-4769-8D17-CCA384E4AEFE}" destId="{725F4204-AC7F-4B24-8D01-82DF70CEFFE6}" srcOrd="0" destOrd="0" parTransId="{F6361066-57F9-4764-BC48-3C85D6B61CF9}" sibTransId="{461EE8CD-E9A7-4C20-AA89-E94C8D1C5F14}"/>
    <dgm:cxn modelId="{D2A421A3-3340-406B-AAEC-BE8EFBBCB399}" type="presOf" srcId="{D01E26FD-94F1-43F5-B3E7-50A07F26E0BD}" destId="{1B50D47E-74B8-4ABE-AF2C-DDD49456A1AE}" srcOrd="0" destOrd="0" presId="urn:microsoft.com/office/officeart/2005/8/layout/matrix1"/>
    <dgm:cxn modelId="{F6CD35A9-78BE-4AF5-8E16-E0434F74B379}" type="presOf" srcId="{E9694C8A-D802-4769-8D17-CCA384E4AEFE}" destId="{1EF27AAC-06FE-4FEA-AF20-0F337BDCBF78}" srcOrd="0" destOrd="0" presId="urn:microsoft.com/office/officeart/2005/8/layout/matrix1"/>
    <dgm:cxn modelId="{DF364A4D-1C05-4515-97AF-3EBE5662F9B9}" type="presParOf" srcId="{64064984-B972-46CD-9738-05D08E731020}" destId="{67CF155B-91BC-4E35-A6A9-B0187DE5F7FE}" srcOrd="0" destOrd="0" presId="urn:microsoft.com/office/officeart/2005/8/layout/matrix1"/>
    <dgm:cxn modelId="{988108AB-E534-4F0B-BCDA-F5CCC8A44E1C}" type="presParOf" srcId="{67CF155B-91BC-4E35-A6A9-B0187DE5F7FE}" destId="{FA7783C6-5A6C-4567-8F7B-14EAE664DE93}" srcOrd="0" destOrd="0" presId="urn:microsoft.com/office/officeart/2005/8/layout/matrix1"/>
    <dgm:cxn modelId="{4EBC004D-EE51-48EB-83D7-46349DD688B6}" type="presParOf" srcId="{67CF155B-91BC-4E35-A6A9-B0187DE5F7FE}" destId="{68E5CA1A-C32C-48AC-8A66-C01EA262E701}" srcOrd="1" destOrd="0" presId="urn:microsoft.com/office/officeart/2005/8/layout/matrix1"/>
    <dgm:cxn modelId="{7A4EBA70-75E1-45E2-B8FE-A49CFDD2A28F}" type="presParOf" srcId="{67CF155B-91BC-4E35-A6A9-B0187DE5F7FE}" destId="{C39C5F62-2440-4BBD-8B2F-C23ABF6EEDA8}" srcOrd="2" destOrd="0" presId="urn:microsoft.com/office/officeart/2005/8/layout/matrix1"/>
    <dgm:cxn modelId="{2C4574B3-2E2B-4B1A-B666-449A764C5C57}" type="presParOf" srcId="{67CF155B-91BC-4E35-A6A9-B0187DE5F7FE}" destId="{5DD2751F-8B41-4F91-82EF-B2E0F5484C83}" srcOrd="3" destOrd="0" presId="urn:microsoft.com/office/officeart/2005/8/layout/matrix1"/>
    <dgm:cxn modelId="{B76C2672-3B69-4C3A-B082-6A7459D00ECA}" type="presParOf" srcId="{67CF155B-91BC-4E35-A6A9-B0187DE5F7FE}" destId="{1B50D47E-74B8-4ABE-AF2C-DDD49456A1AE}" srcOrd="4" destOrd="0" presId="urn:microsoft.com/office/officeart/2005/8/layout/matrix1"/>
    <dgm:cxn modelId="{E1547C5B-06A4-4887-BE02-71E66BD8140F}" type="presParOf" srcId="{67CF155B-91BC-4E35-A6A9-B0187DE5F7FE}" destId="{F8C4611C-9C10-4E40-8624-30389881E546}" srcOrd="5" destOrd="0" presId="urn:microsoft.com/office/officeart/2005/8/layout/matrix1"/>
    <dgm:cxn modelId="{094EFE97-8CA8-4684-8BC4-590507A8F044}" type="presParOf" srcId="{67CF155B-91BC-4E35-A6A9-B0187DE5F7FE}" destId="{F626E20B-416B-4C1E-ADBA-169B0EAC2D48}" srcOrd="6" destOrd="0" presId="urn:microsoft.com/office/officeart/2005/8/layout/matrix1"/>
    <dgm:cxn modelId="{740EF2E1-EE21-4B99-8D61-1A9F37AC99DC}" type="presParOf" srcId="{67CF155B-91BC-4E35-A6A9-B0187DE5F7FE}" destId="{8E161EC3-F702-466D-B25C-9C56A8C91067}" srcOrd="7" destOrd="0" presId="urn:microsoft.com/office/officeart/2005/8/layout/matrix1"/>
    <dgm:cxn modelId="{D5579C52-FED8-41D0-8421-1CCB3DEECCDC}" type="presParOf" srcId="{64064984-B972-46CD-9738-05D08E731020}" destId="{1EF27AAC-06FE-4FEA-AF20-0F337BDCBF7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697342-9B63-4CF8-8CCB-7721F1EEB91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9545186C-C792-4C59-A016-D5C475FEE0C2}">
      <dgm:prSet phldrT="[Text]" custT="1"/>
      <dgm:spPr>
        <a:solidFill>
          <a:srgbClr val="767676"/>
        </a:solidFill>
      </dgm:spPr>
      <dgm:t>
        <a:bodyPr/>
        <a:lstStyle/>
        <a:p>
          <a:pPr algn="l">
            <a:buNone/>
          </a:pPr>
          <a:r>
            <a:rPr lang="en-US" sz="1400" b="1" i="0" u="none" dirty="0">
              <a:latin typeface="Montserrat" panose="00000500000000000000" pitchFamily="2" charset="0"/>
            </a:rPr>
            <a:t>2. Match with a Mentor</a:t>
          </a:r>
          <a:endParaRPr lang="en-US" sz="1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8EBBC08A-2FE8-4E7A-989D-CB5B27CEC8E5}" type="parTrans" cxnId="{519F22D3-8011-48E8-994F-3175DCA737F0}">
      <dgm:prSet/>
      <dgm:spPr/>
      <dgm:t>
        <a:bodyPr/>
        <a:lstStyle/>
        <a:p>
          <a:pPr algn="l"/>
          <a:endParaRPr lang="en-US"/>
        </a:p>
      </dgm:t>
    </dgm:pt>
    <dgm:pt modelId="{22CE6415-C1D4-4920-B01A-C0B83628A15F}" type="sibTrans" cxnId="{519F22D3-8011-48E8-994F-3175DCA737F0}">
      <dgm:prSet/>
      <dgm:spPr/>
      <dgm:t>
        <a:bodyPr/>
        <a:lstStyle/>
        <a:p>
          <a:pPr algn="l"/>
          <a:endParaRPr lang="en-US"/>
        </a:p>
      </dgm:t>
    </dgm:pt>
    <dgm:pt modelId="{33E170C1-CA2A-4176-B7E9-63CA8BF49E09}">
      <dgm:prSet phldrT="[Text]" custT="1"/>
      <dgm:spPr>
        <a:solidFill>
          <a:srgbClr val="76767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400" b="0" i="0" u="none" dirty="0">
              <a:latin typeface="Montserrat" panose="00000500000000000000" pitchFamily="2" charset="0"/>
            </a:rPr>
            <a:t>If you are a good fit for the program, you will receive an intake form where you can specify the topic, interest, and goal of your proposed project. After that, one of our in-house mentors will be assigned to you to discuss and plan the mentorship sessions.</a:t>
          </a:r>
          <a:endParaRPr lang="en-US" sz="1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F3C4E376-B37B-4CB1-BFAB-9F09BD13DC28}" type="parTrans" cxnId="{E08504EB-235A-48FC-847A-822525FB5FFB}">
      <dgm:prSet/>
      <dgm:spPr/>
      <dgm:t>
        <a:bodyPr/>
        <a:lstStyle/>
        <a:p>
          <a:endParaRPr lang="en-US"/>
        </a:p>
      </dgm:t>
    </dgm:pt>
    <dgm:pt modelId="{42C99889-1108-43F1-830D-C00027A14F64}" type="sibTrans" cxnId="{E08504EB-235A-48FC-847A-822525FB5FFB}">
      <dgm:prSet/>
      <dgm:spPr/>
      <dgm:t>
        <a:bodyPr/>
        <a:lstStyle/>
        <a:p>
          <a:endParaRPr lang="en-US"/>
        </a:p>
      </dgm:t>
    </dgm:pt>
    <dgm:pt modelId="{779692C6-93C1-4B9E-A356-9D16BC04CCB9}">
      <dgm:prSet phldrT="[Text]" custT="1"/>
      <dgm:spPr>
        <a:solidFill>
          <a:srgbClr val="AB955B"/>
        </a:solidFill>
      </dgm:spPr>
      <dgm:t>
        <a:bodyPr/>
        <a:lstStyle/>
        <a:p>
          <a:pPr algn="l"/>
          <a:r>
            <a:rPr lang="en-US" sz="1400" dirty="0">
              <a:solidFill>
                <a:schemeClr val="bg1"/>
              </a:solidFill>
              <a:latin typeface="Montserrat" panose="00000500000000000000" pitchFamily="2" charset="0"/>
            </a:rPr>
            <a:t>3. </a:t>
          </a:r>
          <a:r>
            <a:rPr lang="en-US" sz="1400" b="1" i="0" u="none" dirty="0">
              <a:latin typeface="Montserrat" panose="00000500000000000000" pitchFamily="2" charset="0"/>
            </a:rPr>
            <a:t>Begin Your Mentorship Journey</a:t>
          </a:r>
          <a:endParaRPr lang="en-US" sz="1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A91E1107-C2E9-451A-8738-A189398A83EC}" type="parTrans" cxnId="{5E367748-2A50-4259-A5D4-2FF40E159AAA}">
      <dgm:prSet/>
      <dgm:spPr/>
      <dgm:t>
        <a:bodyPr/>
        <a:lstStyle/>
        <a:p>
          <a:endParaRPr lang="en-US"/>
        </a:p>
      </dgm:t>
    </dgm:pt>
    <dgm:pt modelId="{C7CEFC60-6808-4FDA-9614-E65C2B6E9B2D}" type="sibTrans" cxnId="{5E367748-2A50-4259-A5D4-2FF40E159AAA}">
      <dgm:prSet/>
      <dgm:spPr/>
      <dgm:t>
        <a:bodyPr/>
        <a:lstStyle/>
        <a:p>
          <a:endParaRPr lang="en-US"/>
        </a:p>
      </dgm:t>
    </dgm:pt>
    <dgm:pt modelId="{B9054EEE-AF6B-4EFA-94AD-69A09D57C535}">
      <dgm:prSet phldrT="[Text]" custT="1"/>
      <dgm:spPr>
        <a:solidFill>
          <a:srgbClr val="28282B"/>
        </a:solidFill>
      </dgm:spPr>
      <dgm:t>
        <a:bodyPr/>
        <a:lstStyle/>
        <a:p>
          <a:pPr algn="l"/>
          <a:r>
            <a:rPr lang="en-US" sz="1400" b="1" i="0" u="none" dirty="0">
              <a:latin typeface="Montserrat" panose="00000500000000000000" pitchFamily="2" charset="0"/>
            </a:rPr>
            <a:t>1. Consultative Call</a:t>
          </a:r>
        </a:p>
        <a:p>
          <a:pPr algn="l"/>
          <a:r>
            <a:rPr lang="en-US" sz="1400" b="0" i="0" u="none" dirty="0">
              <a:latin typeface="Montserrat" panose="00000500000000000000" pitchFamily="2" charset="0"/>
            </a:rPr>
            <a:t>Hop on a free call with us to discuss the ideas or details of your passion project. This is a 30-minute info session to see if you are a good fit. In this session, we will discuss the considerations like topic, cadence, and budget of your project, as well as program expectations.</a:t>
          </a:r>
          <a:endParaRPr lang="en-US" sz="1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C9400658-6D27-45D9-82BA-0AA535B67DEC}" type="parTrans" cxnId="{34AFE006-7DA5-41A5-8F24-B92EF7CF8906}">
      <dgm:prSet/>
      <dgm:spPr/>
      <dgm:t>
        <a:bodyPr/>
        <a:lstStyle/>
        <a:p>
          <a:endParaRPr lang="en-US"/>
        </a:p>
      </dgm:t>
    </dgm:pt>
    <dgm:pt modelId="{BCCAB0F9-C3CF-48F1-AB4E-9F2A9F9D15D9}" type="sibTrans" cxnId="{34AFE006-7DA5-41A5-8F24-B92EF7CF8906}">
      <dgm:prSet/>
      <dgm:spPr/>
      <dgm:t>
        <a:bodyPr/>
        <a:lstStyle/>
        <a:p>
          <a:endParaRPr lang="en-US"/>
        </a:p>
      </dgm:t>
    </dgm:pt>
    <dgm:pt modelId="{476EB381-CEA0-4F12-90B4-8EBD54900B71}">
      <dgm:prSet phldrT="[Text]" custT="1"/>
      <dgm:spPr>
        <a:solidFill>
          <a:srgbClr val="AB955B"/>
        </a:solidFill>
      </dgm:spPr>
      <dgm:t>
        <a:bodyPr/>
        <a:lstStyle/>
        <a:p>
          <a:pPr algn="l"/>
          <a:r>
            <a:rPr lang="en-US" sz="1400" b="0" i="0" u="none">
              <a:latin typeface="Montserrat" panose="00000500000000000000" pitchFamily="2" charset="0"/>
            </a:rPr>
            <a:t>Your </a:t>
          </a:r>
          <a:r>
            <a:rPr lang="en-US" sz="1400" b="0" i="0" u="none" dirty="0">
              <a:latin typeface="Montserrat" panose="00000500000000000000" pitchFamily="2" charset="0"/>
            </a:rPr>
            <a:t>mentor will work directly with you through a series of 10 one-on-one sessions. The initial 3 sessions will be focused on brainstorming and gathering resources, followed by 5 sessions dedicated to developing and </a:t>
          </a:r>
          <a:r>
            <a:rPr lang="en-US" sz="1400" b="0" i="0" u="none" dirty="0" err="1">
              <a:latin typeface="Montserrat" panose="00000500000000000000" pitchFamily="2" charset="0"/>
            </a:rPr>
            <a:t>backtesting</a:t>
          </a:r>
          <a:r>
            <a:rPr lang="en-US" sz="1400" b="0" i="0" u="none" dirty="0">
              <a:latin typeface="Montserrat" panose="00000500000000000000" pitchFamily="2" charset="0"/>
            </a:rPr>
            <a:t> your solution and concluding with 2 sessions dedicated to fine-tuning and packaging your final product.</a:t>
          </a:r>
          <a:endParaRPr lang="en-US" sz="1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3B22FB85-3AEB-4432-BD57-6C7095775C4D}" type="parTrans" cxnId="{34EBC7FE-B318-4B65-8BB2-286E0C916A53}">
      <dgm:prSet/>
      <dgm:spPr/>
      <dgm:t>
        <a:bodyPr/>
        <a:lstStyle/>
        <a:p>
          <a:endParaRPr lang="en-US"/>
        </a:p>
      </dgm:t>
    </dgm:pt>
    <dgm:pt modelId="{88A413AF-A233-494A-AB3F-A266B0CCCE8D}" type="sibTrans" cxnId="{34EBC7FE-B318-4B65-8BB2-286E0C916A53}">
      <dgm:prSet/>
      <dgm:spPr/>
      <dgm:t>
        <a:bodyPr/>
        <a:lstStyle/>
        <a:p>
          <a:endParaRPr lang="en-US"/>
        </a:p>
      </dgm:t>
    </dgm:pt>
    <dgm:pt modelId="{11287899-05D2-439D-AC21-9927AAE68679}" type="pres">
      <dgm:prSet presAssocID="{70697342-9B63-4CF8-8CCB-7721F1EEB914}" presName="Name0" presStyleCnt="0">
        <dgm:presLayoutVars>
          <dgm:dir/>
          <dgm:resizeHandles val="exact"/>
        </dgm:presLayoutVars>
      </dgm:prSet>
      <dgm:spPr/>
    </dgm:pt>
    <dgm:pt modelId="{19EAF87B-BD1A-47C7-BF7E-104B4D9B337A}" type="pres">
      <dgm:prSet presAssocID="{B9054EEE-AF6B-4EFA-94AD-69A09D57C535}" presName="parAndChTx" presStyleLbl="node1" presStyleIdx="0" presStyleCnt="3">
        <dgm:presLayoutVars>
          <dgm:bulletEnabled val="1"/>
        </dgm:presLayoutVars>
      </dgm:prSet>
      <dgm:spPr/>
    </dgm:pt>
    <dgm:pt modelId="{69116A9D-8875-468E-A4F4-CE3293796B64}" type="pres">
      <dgm:prSet presAssocID="{BCCAB0F9-C3CF-48F1-AB4E-9F2A9F9D15D9}" presName="parAndChSpace" presStyleCnt="0"/>
      <dgm:spPr/>
    </dgm:pt>
    <dgm:pt modelId="{EDAF4E59-566D-4105-9C3C-76F46DC1D4D5}" type="pres">
      <dgm:prSet presAssocID="{9545186C-C792-4C59-A016-D5C475FEE0C2}" presName="parAndChTx" presStyleLbl="node1" presStyleIdx="1" presStyleCnt="3">
        <dgm:presLayoutVars>
          <dgm:bulletEnabled val="1"/>
        </dgm:presLayoutVars>
      </dgm:prSet>
      <dgm:spPr/>
    </dgm:pt>
    <dgm:pt modelId="{4D14B8F6-7C4D-4BAA-94F4-CE3AB516544D}" type="pres">
      <dgm:prSet presAssocID="{22CE6415-C1D4-4920-B01A-C0B83628A15F}" presName="parAndChSpace" presStyleCnt="0"/>
      <dgm:spPr/>
    </dgm:pt>
    <dgm:pt modelId="{2BFC7945-E370-467E-A560-9D3CA1A6654D}" type="pres">
      <dgm:prSet presAssocID="{779692C6-93C1-4B9E-A356-9D16BC04CCB9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34AFE006-7DA5-41A5-8F24-B92EF7CF8906}" srcId="{70697342-9B63-4CF8-8CCB-7721F1EEB914}" destId="{B9054EEE-AF6B-4EFA-94AD-69A09D57C535}" srcOrd="0" destOrd="0" parTransId="{C9400658-6D27-45D9-82BA-0AA535B67DEC}" sibTransId="{BCCAB0F9-C3CF-48F1-AB4E-9F2A9F9D15D9}"/>
    <dgm:cxn modelId="{5E367748-2A50-4259-A5D4-2FF40E159AAA}" srcId="{70697342-9B63-4CF8-8CCB-7721F1EEB914}" destId="{779692C6-93C1-4B9E-A356-9D16BC04CCB9}" srcOrd="2" destOrd="0" parTransId="{A91E1107-C2E9-451A-8738-A189398A83EC}" sibTransId="{C7CEFC60-6808-4FDA-9614-E65C2B6E9B2D}"/>
    <dgm:cxn modelId="{6FE7406F-A674-4EE3-BF73-77E297C17E07}" type="presOf" srcId="{B9054EEE-AF6B-4EFA-94AD-69A09D57C535}" destId="{19EAF87B-BD1A-47C7-BF7E-104B4D9B337A}" srcOrd="0" destOrd="0" presId="urn:microsoft.com/office/officeart/2005/8/layout/hChevron3"/>
    <dgm:cxn modelId="{1432D975-D1A1-46DE-8279-EC16EC8217DE}" type="presOf" srcId="{33E170C1-CA2A-4176-B7E9-63CA8BF49E09}" destId="{EDAF4E59-566D-4105-9C3C-76F46DC1D4D5}" srcOrd="0" destOrd="1" presId="urn:microsoft.com/office/officeart/2005/8/layout/hChevron3"/>
    <dgm:cxn modelId="{A6BA7AAA-2E50-4C3F-A6B7-6D21CF1DB74E}" type="presOf" srcId="{476EB381-CEA0-4F12-90B4-8EBD54900B71}" destId="{2BFC7945-E370-467E-A560-9D3CA1A6654D}" srcOrd="0" destOrd="1" presId="urn:microsoft.com/office/officeart/2005/8/layout/hChevron3"/>
    <dgm:cxn modelId="{151468B9-2590-4F78-B4B1-05D781FB4A40}" type="presOf" srcId="{70697342-9B63-4CF8-8CCB-7721F1EEB914}" destId="{11287899-05D2-439D-AC21-9927AAE68679}" srcOrd="0" destOrd="0" presId="urn:microsoft.com/office/officeart/2005/8/layout/hChevron3"/>
    <dgm:cxn modelId="{9C9909C1-6394-4DE8-B5E8-851638924C0A}" type="presOf" srcId="{9545186C-C792-4C59-A016-D5C475FEE0C2}" destId="{EDAF4E59-566D-4105-9C3C-76F46DC1D4D5}" srcOrd="0" destOrd="0" presId="urn:microsoft.com/office/officeart/2005/8/layout/hChevron3"/>
    <dgm:cxn modelId="{519F22D3-8011-48E8-994F-3175DCA737F0}" srcId="{70697342-9B63-4CF8-8CCB-7721F1EEB914}" destId="{9545186C-C792-4C59-A016-D5C475FEE0C2}" srcOrd="1" destOrd="0" parTransId="{8EBBC08A-2FE8-4E7A-989D-CB5B27CEC8E5}" sibTransId="{22CE6415-C1D4-4920-B01A-C0B83628A15F}"/>
    <dgm:cxn modelId="{E08504EB-235A-48FC-847A-822525FB5FFB}" srcId="{9545186C-C792-4C59-A016-D5C475FEE0C2}" destId="{33E170C1-CA2A-4176-B7E9-63CA8BF49E09}" srcOrd="0" destOrd="0" parTransId="{F3C4E376-B37B-4CB1-BFAB-9F09BD13DC28}" sibTransId="{42C99889-1108-43F1-830D-C00027A14F64}"/>
    <dgm:cxn modelId="{C9DF2CFE-BC04-4160-B21E-DD640FA2E733}" type="presOf" srcId="{779692C6-93C1-4B9E-A356-9D16BC04CCB9}" destId="{2BFC7945-E370-467E-A560-9D3CA1A6654D}" srcOrd="0" destOrd="0" presId="urn:microsoft.com/office/officeart/2005/8/layout/hChevron3"/>
    <dgm:cxn modelId="{34EBC7FE-B318-4B65-8BB2-286E0C916A53}" srcId="{779692C6-93C1-4B9E-A356-9D16BC04CCB9}" destId="{476EB381-CEA0-4F12-90B4-8EBD54900B71}" srcOrd="0" destOrd="0" parTransId="{3B22FB85-3AEB-4432-BD57-6C7095775C4D}" sibTransId="{88A413AF-A233-494A-AB3F-A266B0CCCE8D}"/>
    <dgm:cxn modelId="{D16A37F0-CB2F-4FFE-91C8-914F12937DD5}" type="presParOf" srcId="{11287899-05D2-439D-AC21-9927AAE68679}" destId="{19EAF87B-BD1A-47C7-BF7E-104B4D9B337A}" srcOrd="0" destOrd="0" presId="urn:microsoft.com/office/officeart/2005/8/layout/hChevron3"/>
    <dgm:cxn modelId="{CDF2551D-269A-4F52-B10D-36BF692AEDFD}" type="presParOf" srcId="{11287899-05D2-439D-AC21-9927AAE68679}" destId="{69116A9D-8875-468E-A4F4-CE3293796B64}" srcOrd="1" destOrd="0" presId="urn:microsoft.com/office/officeart/2005/8/layout/hChevron3"/>
    <dgm:cxn modelId="{437FBAF8-D632-4AED-A65B-7955DC942651}" type="presParOf" srcId="{11287899-05D2-439D-AC21-9927AAE68679}" destId="{EDAF4E59-566D-4105-9C3C-76F46DC1D4D5}" srcOrd="2" destOrd="0" presId="urn:microsoft.com/office/officeart/2005/8/layout/hChevron3"/>
    <dgm:cxn modelId="{1E2FF739-F0CB-444E-8EF4-C3AD632B0429}" type="presParOf" srcId="{11287899-05D2-439D-AC21-9927AAE68679}" destId="{4D14B8F6-7C4D-4BAA-94F4-CE3AB516544D}" srcOrd="3" destOrd="0" presId="urn:microsoft.com/office/officeart/2005/8/layout/hChevron3"/>
    <dgm:cxn modelId="{40B6D231-397F-4C62-B80A-07872EEADEFA}" type="presParOf" srcId="{11287899-05D2-439D-AC21-9927AAE68679}" destId="{2BFC7945-E370-467E-A560-9D3CA1A6654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D39FEE-2712-4925-80FC-0FBAC7D17A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B1F026-E176-468E-9E7B-22B287BD1626}">
      <dgm:prSet phldrT="[Text]" phldr="0" custT="1"/>
      <dgm:spPr>
        <a:solidFill>
          <a:srgbClr val="28282B"/>
        </a:solidFill>
      </dgm:spPr>
      <dgm:t>
        <a:bodyPr/>
        <a:lstStyle/>
        <a:p>
          <a:pPr rtl="0"/>
          <a:r>
            <a:rPr lang="en-US" sz="900" b="1" dirty="0">
              <a:latin typeface="Montserrat" panose="00000500000000000000" pitchFamily="2" charset="0"/>
            </a:rPr>
            <a:t>INTELLECT</a:t>
          </a:r>
        </a:p>
      </dgm:t>
    </dgm:pt>
    <dgm:pt modelId="{525F9A20-1E0A-4C11-A633-9E4FAE52320E}" type="parTrans" cxnId="{6EC85DF2-7030-4711-B78D-063E589BCAFE}">
      <dgm:prSet/>
      <dgm:spPr/>
      <dgm:t>
        <a:bodyPr/>
        <a:lstStyle/>
        <a:p>
          <a:endParaRPr lang="en-US"/>
        </a:p>
      </dgm:t>
    </dgm:pt>
    <dgm:pt modelId="{3C5864B0-846A-42BE-8A31-D86BED4DB6CA}" type="sibTrans" cxnId="{6EC85DF2-7030-4711-B78D-063E589BCAFE}">
      <dgm:prSet/>
      <dgm:spPr/>
      <dgm:t>
        <a:bodyPr/>
        <a:lstStyle/>
        <a:p>
          <a:endParaRPr lang="en-US"/>
        </a:p>
      </dgm:t>
    </dgm:pt>
    <dgm:pt modelId="{440B3B1A-2013-4AD3-A95A-F7F6685CC33D}">
      <dgm:prSet phldrT="[Text]" phldr="0" custT="1"/>
      <dgm:spPr>
        <a:noFill/>
        <a:ln>
          <a:solidFill>
            <a:srgbClr val="AB955B"/>
          </a:solidFill>
        </a:ln>
      </dgm:spPr>
      <dgm:t>
        <a:bodyPr/>
        <a:lstStyle/>
        <a:p>
          <a:pPr rtl="0"/>
          <a:r>
            <a:rPr lang="en-US" sz="1200" b="0" i="0" u="none" dirty="0">
              <a:latin typeface="Montserrat" panose="00000500000000000000" pitchFamily="2" charset="0"/>
            </a:rPr>
            <a:t>Our product series is the first and only one of its kind that provides students with proprietary data science skills to build their own financial decision-making tools. Other products available in the market only teach discretionary or manual trading methods.</a:t>
          </a:r>
          <a:endParaRPr lang="en-US" sz="1200" dirty="0">
            <a:latin typeface="Montserrat" panose="00000500000000000000" pitchFamily="2" charset="0"/>
          </a:endParaRPr>
        </a:p>
      </dgm:t>
    </dgm:pt>
    <dgm:pt modelId="{B97CE662-4FB6-4FED-9932-2A9035EA7535}" type="parTrans" cxnId="{14320EEC-B6BB-4244-B392-3F2622EF5169}">
      <dgm:prSet/>
      <dgm:spPr/>
      <dgm:t>
        <a:bodyPr/>
        <a:lstStyle/>
        <a:p>
          <a:endParaRPr lang="en-US"/>
        </a:p>
      </dgm:t>
    </dgm:pt>
    <dgm:pt modelId="{E414E2D4-75AE-4CFB-A1A3-D795C140C1F8}" type="sibTrans" cxnId="{14320EEC-B6BB-4244-B392-3F2622EF5169}">
      <dgm:prSet/>
      <dgm:spPr/>
      <dgm:t>
        <a:bodyPr/>
        <a:lstStyle/>
        <a:p>
          <a:endParaRPr lang="en-US"/>
        </a:p>
      </dgm:t>
    </dgm:pt>
    <dgm:pt modelId="{46604776-3F8D-436C-ACAB-56DFCF73DE27}">
      <dgm:prSet phldrT="[Text]" phldr="0" custT="1"/>
      <dgm:spPr>
        <a:solidFill>
          <a:srgbClr val="28282B"/>
        </a:solidFill>
      </dgm:spPr>
      <dgm:t>
        <a:bodyPr/>
        <a:lstStyle/>
        <a:p>
          <a:r>
            <a:rPr lang="en-US" sz="900" b="1" dirty="0">
              <a:latin typeface="Montserrat" panose="00000500000000000000" pitchFamily="2" charset="0"/>
            </a:rPr>
            <a:t>ACCESS</a:t>
          </a:r>
        </a:p>
      </dgm:t>
    </dgm:pt>
    <dgm:pt modelId="{9106A675-8EBC-47F6-A8E7-8CA10A8DBA04}" type="parTrans" cxnId="{004AD7AA-8E5A-4AAB-A178-BBDB0F6D969F}">
      <dgm:prSet/>
      <dgm:spPr/>
      <dgm:t>
        <a:bodyPr/>
        <a:lstStyle/>
        <a:p>
          <a:endParaRPr lang="en-US"/>
        </a:p>
      </dgm:t>
    </dgm:pt>
    <dgm:pt modelId="{914BDF3A-20CE-42D4-9442-545642CA1DA6}" type="sibTrans" cxnId="{004AD7AA-8E5A-4AAB-A178-BBDB0F6D969F}">
      <dgm:prSet/>
      <dgm:spPr/>
      <dgm:t>
        <a:bodyPr/>
        <a:lstStyle/>
        <a:p>
          <a:endParaRPr lang="en-US"/>
        </a:p>
      </dgm:t>
    </dgm:pt>
    <dgm:pt modelId="{7F5BAB95-8DD8-4ED9-BC66-AE3D381BA6B6}">
      <dgm:prSet phldrT="[Text]" phldr="0" custT="1"/>
      <dgm:spPr>
        <a:noFill/>
        <a:ln>
          <a:solidFill>
            <a:srgbClr val="AB955B"/>
          </a:solidFill>
        </a:ln>
      </dgm:spPr>
      <dgm:t>
        <a:bodyPr/>
        <a:lstStyle/>
        <a:p>
          <a:pPr rtl="0"/>
          <a:r>
            <a:rPr lang="en-US" sz="1200" b="0" i="0" u="none" dirty="0">
              <a:latin typeface="Montserrat" panose="00000500000000000000" pitchFamily="2" charset="0"/>
            </a:rPr>
            <a:t>We touch on learners from all backgrounds, from complete beginners to experienced professionals. We believe that everyone can benefit from our </a:t>
          </a:r>
          <a:r>
            <a:rPr lang="en-US" sz="1200" b="0" i="0" u="none" dirty="0" err="1">
              <a:latin typeface="Montserrat" panose="00000500000000000000" pitchFamily="2" charset="0"/>
            </a:rPr>
            <a:t>FinEd</a:t>
          </a:r>
          <a:r>
            <a:rPr lang="en-US" sz="1200" b="0" i="0" u="none" dirty="0">
              <a:latin typeface="Montserrat" panose="00000500000000000000" pitchFamily="2" charset="0"/>
            </a:rPr>
            <a:t> offerings regardless of their prior knowledge or background in the field.</a:t>
          </a:r>
          <a:endParaRPr lang="en-US" sz="1200" dirty="0">
            <a:latin typeface="Montserrat" panose="00000500000000000000" pitchFamily="2" charset="0"/>
          </a:endParaRPr>
        </a:p>
      </dgm:t>
    </dgm:pt>
    <dgm:pt modelId="{D09291F6-A6B1-4060-AC06-AA94BBD1B23A}" type="parTrans" cxnId="{6AB0FBD0-53C8-4AFC-BBA7-EF2A5D6FAC36}">
      <dgm:prSet/>
      <dgm:spPr/>
      <dgm:t>
        <a:bodyPr/>
        <a:lstStyle/>
        <a:p>
          <a:endParaRPr lang="en-US"/>
        </a:p>
      </dgm:t>
    </dgm:pt>
    <dgm:pt modelId="{68511F78-7AD5-4F3D-9426-65BFE099AD44}" type="sibTrans" cxnId="{6AB0FBD0-53C8-4AFC-BBA7-EF2A5D6FAC36}">
      <dgm:prSet/>
      <dgm:spPr/>
      <dgm:t>
        <a:bodyPr/>
        <a:lstStyle/>
        <a:p>
          <a:endParaRPr lang="en-US"/>
        </a:p>
      </dgm:t>
    </dgm:pt>
    <dgm:pt modelId="{A71082E6-0140-4298-B26A-7C5396DD6944}">
      <dgm:prSet phldrT="[Text]" phldr="0" custT="1"/>
      <dgm:spPr>
        <a:solidFill>
          <a:srgbClr val="28282B"/>
        </a:solidFill>
      </dgm:spPr>
      <dgm:t>
        <a:bodyPr/>
        <a:lstStyle/>
        <a:p>
          <a:pPr rtl="0"/>
          <a:r>
            <a:rPr lang="en-US" sz="900" b="1" dirty="0">
              <a:latin typeface="Montserrat" panose="00000500000000000000" pitchFamily="2" charset="0"/>
            </a:rPr>
            <a:t>COMMUNITY</a:t>
          </a:r>
        </a:p>
      </dgm:t>
    </dgm:pt>
    <dgm:pt modelId="{49A6574D-F940-4627-8164-7A3CF256B1DB}" type="parTrans" cxnId="{E053EADB-D0D4-45B8-A88F-D2C6DDC4A0B3}">
      <dgm:prSet/>
      <dgm:spPr/>
      <dgm:t>
        <a:bodyPr/>
        <a:lstStyle/>
        <a:p>
          <a:endParaRPr lang="en-US"/>
        </a:p>
      </dgm:t>
    </dgm:pt>
    <dgm:pt modelId="{31880381-AD98-4914-BD55-AE477CFA6476}" type="sibTrans" cxnId="{E053EADB-D0D4-45B8-A88F-D2C6DDC4A0B3}">
      <dgm:prSet/>
      <dgm:spPr/>
      <dgm:t>
        <a:bodyPr/>
        <a:lstStyle/>
        <a:p>
          <a:endParaRPr lang="en-US"/>
        </a:p>
      </dgm:t>
    </dgm:pt>
    <dgm:pt modelId="{CA229C1D-BE84-463E-A72F-7D5E57859C8D}">
      <dgm:prSet phldrT="[Text]" phldr="0" custT="1"/>
      <dgm:spPr>
        <a:noFill/>
        <a:ln>
          <a:solidFill>
            <a:srgbClr val="AB955B"/>
          </a:solidFill>
        </a:ln>
      </dgm:spPr>
      <dgm:t>
        <a:bodyPr/>
        <a:lstStyle/>
        <a:p>
          <a:r>
            <a:rPr lang="en-US" sz="1200" b="0" i="0" u="none" dirty="0">
              <a:latin typeface="Montserrat" panose="00000500000000000000" pitchFamily="2" charset="0"/>
            </a:rPr>
            <a:t>We're not just a training program - we're a community of learners. Our active chat groups are a key part of this community, providing you with support every step of the way.</a:t>
          </a:r>
          <a:endParaRPr lang="en-US" sz="1200" dirty="0">
            <a:latin typeface="Montserrat" panose="00000500000000000000" pitchFamily="2" charset="0"/>
          </a:endParaRPr>
        </a:p>
      </dgm:t>
    </dgm:pt>
    <dgm:pt modelId="{BFDB4750-9EBB-49E2-A604-9EA2FBF9C376}" type="parTrans" cxnId="{4D614D3D-3358-450E-AD33-E543D2208FD7}">
      <dgm:prSet/>
      <dgm:spPr/>
      <dgm:t>
        <a:bodyPr/>
        <a:lstStyle/>
        <a:p>
          <a:endParaRPr lang="en-US"/>
        </a:p>
      </dgm:t>
    </dgm:pt>
    <dgm:pt modelId="{630F0B8B-7D3D-4609-B0C2-0FB47461E2AD}" type="sibTrans" cxnId="{4D614D3D-3358-450E-AD33-E543D2208FD7}">
      <dgm:prSet/>
      <dgm:spPr/>
      <dgm:t>
        <a:bodyPr/>
        <a:lstStyle/>
        <a:p>
          <a:endParaRPr lang="en-US"/>
        </a:p>
      </dgm:t>
    </dgm:pt>
    <dgm:pt modelId="{BA70DDE2-FED6-43AE-A514-21E75E6BB7C1}">
      <dgm:prSet phldrT="[Text]" phldr="0" custT="1"/>
      <dgm:spPr>
        <a:solidFill>
          <a:srgbClr val="28282B"/>
        </a:solidFill>
      </dgm:spPr>
      <dgm:t>
        <a:bodyPr/>
        <a:lstStyle/>
        <a:p>
          <a:pPr rtl="0"/>
          <a:r>
            <a:rPr lang="en-US" sz="900" b="1" dirty="0">
              <a:latin typeface="Montserrat" panose="00000500000000000000" pitchFamily="2" charset="0"/>
            </a:rPr>
            <a:t>SKILLS</a:t>
          </a:r>
        </a:p>
      </dgm:t>
    </dgm:pt>
    <dgm:pt modelId="{5A3F03F8-2AEF-4231-A65B-809C0928649B}" type="parTrans" cxnId="{4E10568B-2372-48B6-9CDF-88A0935A803F}">
      <dgm:prSet/>
      <dgm:spPr/>
      <dgm:t>
        <a:bodyPr/>
        <a:lstStyle/>
        <a:p>
          <a:endParaRPr lang="en-US"/>
        </a:p>
      </dgm:t>
    </dgm:pt>
    <dgm:pt modelId="{2BDB0131-73D3-4C07-BEF7-5A59D4A503E8}" type="sibTrans" cxnId="{4E10568B-2372-48B6-9CDF-88A0935A803F}">
      <dgm:prSet/>
      <dgm:spPr/>
      <dgm:t>
        <a:bodyPr/>
        <a:lstStyle/>
        <a:p>
          <a:endParaRPr lang="en-US"/>
        </a:p>
      </dgm:t>
    </dgm:pt>
    <dgm:pt modelId="{EC7F7306-4106-45B1-8AEC-9B39E514D8E1}">
      <dgm:prSet phldrT="[Text]" phldr="0"/>
      <dgm:spPr>
        <a:noFill/>
        <a:ln>
          <a:solidFill>
            <a:srgbClr val="AB955B"/>
          </a:solidFill>
        </a:ln>
      </dgm:spPr>
      <dgm:t>
        <a:bodyPr/>
        <a:lstStyle/>
        <a:p>
          <a:r>
            <a:rPr lang="en-US" b="0" i="0" u="none" dirty="0">
              <a:latin typeface="Montserrat" panose="00000500000000000000" pitchFamily="2" charset="0"/>
            </a:rPr>
            <a:t>The data science skills and methods learned from our programs are highly transferable to other areas, giving you the flexibility to explore your interests beyond finance.</a:t>
          </a:r>
          <a:endParaRPr lang="en-US" dirty="0">
            <a:latin typeface="Montserrat" panose="00000500000000000000" pitchFamily="2" charset="0"/>
          </a:endParaRPr>
        </a:p>
      </dgm:t>
    </dgm:pt>
    <dgm:pt modelId="{21BB0F36-C4BB-4457-8B88-CDE5A916CC85}" type="parTrans" cxnId="{9A515E4A-2B9B-4B04-95CC-782A4C3BA68C}">
      <dgm:prSet/>
      <dgm:spPr/>
      <dgm:t>
        <a:bodyPr/>
        <a:lstStyle/>
        <a:p>
          <a:endParaRPr lang="en-US"/>
        </a:p>
      </dgm:t>
    </dgm:pt>
    <dgm:pt modelId="{D338ECE6-3508-4011-AD0E-30A7232BFF10}" type="sibTrans" cxnId="{9A515E4A-2B9B-4B04-95CC-782A4C3BA68C}">
      <dgm:prSet/>
      <dgm:spPr/>
      <dgm:t>
        <a:bodyPr/>
        <a:lstStyle/>
        <a:p>
          <a:endParaRPr lang="en-US"/>
        </a:p>
      </dgm:t>
    </dgm:pt>
    <dgm:pt modelId="{D6A56CF5-1940-4793-9935-0D2A39DAF98F}">
      <dgm:prSet phldrT="[Text]" phldr="0" custT="1"/>
      <dgm:spPr>
        <a:solidFill>
          <a:srgbClr val="28282B"/>
        </a:solidFill>
      </dgm:spPr>
      <dgm:t>
        <a:bodyPr/>
        <a:lstStyle/>
        <a:p>
          <a:pPr rtl="0"/>
          <a:r>
            <a:rPr lang="en-US" sz="900" b="1" dirty="0">
              <a:latin typeface="Montserrat" panose="00000500000000000000" pitchFamily="2" charset="0"/>
            </a:rPr>
            <a:t>STYLE</a:t>
          </a:r>
        </a:p>
      </dgm:t>
    </dgm:pt>
    <dgm:pt modelId="{F9124FE9-BBC8-4AF7-922A-615C46688252}" type="parTrans" cxnId="{73E9E89D-6579-4E9C-BCCE-3B5C63740767}">
      <dgm:prSet/>
      <dgm:spPr/>
      <dgm:t>
        <a:bodyPr/>
        <a:lstStyle/>
        <a:p>
          <a:endParaRPr lang="en-US"/>
        </a:p>
      </dgm:t>
    </dgm:pt>
    <dgm:pt modelId="{773F9761-C26C-4E49-A725-8CCE58EAB44B}" type="sibTrans" cxnId="{73E9E89D-6579-4E9C-BCCE-3B5C63740767}">
      <dgm:prSet/>
      <dgm:spPr/>
      <dgm:t>
        <a:bodyPr/>
        <a:lstStyle/>
        <a:p>
          <a:endParaRPr lang="en-US"/>
        </a:p>
      </dgm:t>
    </dgm:pt>
    <dgm:pt modelId="{367237EC-68A6-4938-AC91-DAB58AEF479F}">
      <dgm:prSet phldrT="[Text]" phldr="0"/>
      <dgm:spPr>
        <a:noFill/>
        <a:ln>
          <a:solidFill>
            <a:srgbClr val="AB955B"/>
          </a:solidFill>
        </a:ln>
      </dgm:spPr>
      <dgm:t>
        <a:bodyPr/>
        <a:lstStyle/>
        <a:p>
          <a:r>
            <a:rPr lang="en-US" b="0" i="0" u="none" dirty="0">
              <a:latin typeface="Montserrat" panose="00000500000000000000" pitchFamily="2" charset="0"/>
            </a:rPr>
            <a:t>Our curriculums are delivered in a more interactive and jargon-free way rather than relying on pure textbook theories. You'll find that trading &amp; investing don’t have to be a stressful full-time job but an enjoyable pursuit instead.</a:t>
          </a:r>
          <a:endParaRPr lang="en-US" dirty="0">
            <a:latin typeface="Montserrat" panose="00000500000000000000" pitchFamily="2" charset="0"/>
          </a:endParaRPr>
        </a:p>
      </dgm:t>
    </dgm:pt>
    <dgm:pt modelId="{BC19DAD1-A811-4841-BE1E-72A39F517CD0}" type="parTrans" cxnId="{F5006CA4-BF39-4180-9A18-4B9B1F16F428}">
      <dgm:prSet/>
      <dgm:spPr/>
      <dgm:t>
        <a:bodyPr/>
        <a:lstStyle/>
        <a:p>
          <a:endParaRPr lang="en-US"/>
        </a:p>
      </dgm:t>
    </dgm:pt>
    <dgm:pt modelId="{410AB7A6-FAB6-477F-9914-6D6462FA5A61}" type="sibTrans" cxnId="{F5006CA4-BF39-4180-9A18-4B9B1F16F428}">
      <dgm:prSet/>
      <dgm:spPr/>
      <dgm:t>
        <a:bodyPr/>
        <a:lstStyle/>
        <a:p>
          <a:endParaRPr lang="en-US"/>
        </a:p>
      </dgm:t>
    </dgm:pt>
    <dgm:pt modelId="{3930674D-DC82-4F47-B37E-1C6BC97B3DCF}">
      <dgm:prSet phldrT="[Text]" phldr="0" custT="1"/>
      <dgm:spPr>
        <a:solidFill>
          <a:srgbClr val="28282B"/>
        </a:solidFill>
      </dgm:spPr>
      <dgm:t>
        <a:bodyPr/>
        <a:lstStyle/>
        <a:p>
          <a:r>
            <a:rPr lang="en-US" sz="900" b="1" dirty="0">
              <a:latin typeface="Montserrat" panose="00000500000000000000" pitchFamily="2" charset="0"/>
            </a:rPr>
            <a:t>MINDSET</a:t>
          </a:r>
        </a:p>
      </dgm:t>
    </dgm:pt>
    <dgm:pt modelId="{56D25EA7-841B-4828-BD1B-3C5B4E9DBCD4}" type="parTrans" cxnId="{EFECD790-674F-4CAA-973D-FA956ED963BB}">
      <dgm:prSet/>
      <dgm:spPr/>
      <dgm:t>
        <a:bodyPr/>
        <a:lstStyle/>
        <a:p>
          <a:endParaRPr lang="en-US"/>
        </a:p>
      </dgm:t>
    </dgm:pt>
    <dgm:pt modelId="{425F12E6-58A3-428B-82A5-62574E3FB225}" type="sibTrans" cxnId="{EFECD790-674F-4CAA-973D-FA956ED963BB}">
      <dgm:prSet/>
      <dgm:spPr/>
      <dgm:t>
        <a:bodyPr/>
        <a:lstStyle/>
        <a:p>
          <a:endParaRPr lang="en-US"/>
        </a:p>
      </dgm:t>
    </dgm:pt>
    <dgm:pt modelId="{7BD4FEE5-286F-4626-AF35-89E17F734596}">
      <dgm:prSet phldrT="[Text]" phldr="0"/>
      <dgm:spPr>
        <a:noFill/>
        <a:ln>
          <a:solidFill>
            <a:srgbClr val="AB955B"/>
          </a:solidFill>
        </a:ln>
      </dgm:spPr>
      <dgm:t>
        <a:bodyPr/>
        <a:lstStyle/>
        <a:p>
          <a:pPr rtl="0"/>
          <a:r>
            <a:rPr lang="en-US" b="0" i="0" u="none" dirty="0">
              <a:latin typeface="Montserrat" panose="00000500000000000000" pitchFamily="2" charset="0"/>
            </a:rPr>
            <a:t>Our program trains you to become an entrepreneurial trader or investor rather than preparing you for a corporate job like other programs.</a:t>
          </a:r>
          <a:endParaRPr lang="en-US" dirty="0">
            <a:latin typeface="Montserrat" panose="00000500000000000000" pitchFamily="2" charset="0"/>
          </a:endParaRPr>
        </a:p>
      </dgm:t>
    </dgm:pt>
    <dgm:pt modelId="{7EC37D42-7A77-469D-BB04-A297B539A182}" type="parTrans" cxnId="{EBFFF88E-276E-4E4C-9E40-39A195E3F156}">
      <dgm:prSet/>
      <dgm:spPr/>
      <dgm:t>
        <a:bodyPr/>
        <a:lstStyle/>
        <a:p>
          <a:endParaRPr lang="en-US"/>
        </a:p>
      </dgm:t>
    </dgm:pt>
    <dgm:pt modelId="{9752D70B-086A-4735-A841-798B50B76278}" type="sibTrans" cxnId="{EBFFF88E-276E-4E4C-9E40-39A195E3F156}">
      <dgm:prSet/>
      <dgm:spPr/>
      <dgm:t>
        <a:bodyPr/>
        <a:lstStyle/>
        <a:p>
          <a:endParaRPr lang="en-US"/>
        </a:p>
      </dgm:t>
    </dgm:pt>
    <dgm:pt modelId="{BD49FC68-1C8E-4FC9-83E5-9A86D5801DD6}" type="pres">
      <dgm:prSet presAssocID="{82D39FEE-2712-4925-80FC-0FBAC7D17AEB}" presName="linearFlow" presStyleCnt="0">
        <dgm:presLayoutVars>
          <dgm:dir/>
          <dgm:animLvl val="lvl"/>
          <dgm:resizeHandles val="exact"/>
        </dgm:presLayoutVars>
      </dgm:prSet>
      <dgm:spPr/>
    </dgm:pt>
    <dgm:pt modelId="{22625AD4-9536-4213-A23F-2C2C74C5AC48}" type="pres">
      <dgm:prSet presAssocID="{08B1F026-E176-468E-9E7B-22B287BD1626}" presName="composite" presStyleCnt="0"/>
      <dgm:spPr/>
    </dgm:pt>
    <dgm:pt modelId="{54FBC035-4497-4C0A-8237-4ED9736AB32E}" type="pres">
      <dgm:prSet presAssocID="{08B1F026-E176-468E-9E7B-22B287BD162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E52A0950-EDBB-4D6C-9474-570C1DBC9DF4}" type="pres">
      <dgm:prSet presAssocID="{08B1F026-E176-468E-9E7B-22B287BD1626}" presName="descendantText" presStyleLbl="alignAcc1" presStyleIdx="0" presStyleCnt="6">
        <dgm:presLayoutVars>
          <dgm:bulletEnabled val="1"/>
        </dgm:presLayoutVars>
      </dgm:prSet>
      <dgm:spPr/>
    </dgm:pt>
    <dgm:pt modelId="{A9819758-2C4F-46AD-97C7-7D1131AB5E8E}" type="pres">
      <dgm:prSet presAssocID="{3C5864B0-846A-42BE-8A31-D86BED4DB6CA}" presName="sp" presStyleCnt="0"/>
      <dgm:spPr/>
    </dgm:pt>
    <dgm:pt modelId="{2D20B5D8-227F-421F-ABDF-CE3A59681786}" type="pres">
      <dgm:prSet presAssocID="{BA70DDE2-FED6-43AE-A514-21E75E6BB7C1}" presName="composite" presStyleCnt="0"/>
      <dgm:spPr/>
    </dgm:pt>
    <dgm:pt modelId="{35E8F074-6F33-4F6B-8E90-7188F7BDD323}" type="pres">
      <dgm:prSet presAssocID="{BA70DDE2-FED6-43AE-A514-21E75E6BB7C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C5B9F87-1C1F-4A26-8F36-0CB8F3ABCECF}" type="pres">
      <dgm:prSet presAssocID="{BA70DDE2-FED6-43AE-A514-21E75E6BB7C1}" presName="descendantText" presStyleLbl="alignAcc1" presStyleIdx="1" presStyleCnt="6">
        <dgm:presLayoutVars>
          <dgm:bulletEnabled val="1"/>
        </dgm:presLayoutVars>
      </dgm:prSet>
      <dgm:spPr/>
    </dgm:pt>
    <dgm:pt modelId="{682306CE-D3E8-43AC-96E9-3A4F8651B960}" type="pres">
      <dgm:prSet presAssocID="{2BDB0131-73D3-4C07-BEF7-5A59D4A503E8}" presName="sp" presStyleCnt="0"/>
      <dgm:spPr/>
    </dgm:pt>
    <dgm:pt modelId="{1D9BACAB-7F73-4A81-95E8-0EE8B85AAA9E}" type="pres">
      <dgm:prSet presAssocID="{3930674D-DC82-4F47-B37E-1C6BC97B3DCF}" presName="composite" presStyleCnt="0"/>
      <dgm:spPr/>
    </dgm:pt>
    <dgm:pt modelId="{15E825E5-AAAB-4ACC-8DA4-355CD71A470A}" type="pres">
      <dgm:prSet presAssocID="{3930674D-DC82-4F47-B37E-1C6BC97B3DC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FE911F01-57E7-4815-B684-4F45F7173F43}" type="pres">
      <dgm:prSet presAssocID="{3930674D-DC82-4F47-B37E-1C6BC97B3DCF}" presName="descendantText" presStyleLbl="alignAcc1" presStyleIdx="2" presStyleCnt="6">
        <dgm:presLayoutVars>
          <dgm:bulletEnabled val="1"/>
        </dgm:presLayoutVars>
      </dgm:prSet>
      <dgm:spPr/>
    </dgm:pt>
    <dgm:pt modelId="{798DC012-F67E-4DB4-BF55-625C2E88355A}" type="pres">
      <dgm:prSet presAssocID="{425F12E6-58A3-428B-82A5-62574E3FB225}" presName="sp" presStyleCnt="0"/>
      <dgm:spPr/>
    </dgm:pt>
    <dgm:pt modelId="{87FEF7E2-6007-4A77-872E-A61A18C96E41}" type="pres">
      <dgm:prSet presAssocID="{D6A56CF5-1940-4793-9935-0D2A39DAF98F}" presName="composite" presStyleCnt="0"/>
      <dgm:spPr/>
    </dgm:pt>
    <dgm:pt modelId="{68D01739-04A7-4E68-9036-46A60DFAA015}" type="pres">
      <dgm:prSet presAssocID="{D6A56CF5-1940-4793-9935-0D2A39DAF98F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7E44B36-0114-43DC-A3AC-1ED911AAA813}" type="pres">
      <dgm:prSet presAssocID="{D6A56CF5-1940-4793-9935-0D2A39DAF98F}" presName="descendantText" presStyleLbl="alignAcc1" presStyleIdx="3" presStyleCnt="6">
        <dgm:presLayoutVars>
          <dgm:bulletEnabled val="1"/>
        </dgm:presLayoutVars>
      </dgm:prSet>
      <dgm:spPr/>
    </dgm:pt>
    <dgm:pt modelId="{28B7343C-E847-4AD5-99F8-052BE37AB55E}" type="pres">
      <dgm:prSet presAssocID="{773F9761-C26C-4E49-A725-8CCE58EAB44B}" presName="sp" presStyleCnt="0"/>
      <dgm:spPr/>
    </dgm:pt>
    <dgm:pt modelId="{67B4A914-863D-4266-8B84-919BF2E78C6B}" type="pres">
      <dgm:prSet presAssocID="{46604776-3F8D-436C-ACAB-56DFCF73DE27}" presName="composite" presStyleCnt="0"/>
      <dgm:spPr/>
    </dgm:pt>
    <dgm:pt modelId="{85109741-E8D3-4F10-8648-460C5B3F8CF5}" type="pres">
      <dgm:prSet presAssocID="{46604776-3F8D-436C-ACAB-56DFCF73DE2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E9243B7-B3D9-40C7-8E05-74820BC560AB}" type="pres">
      <dgm:prSet presAssocID="{46604776-3F8D-436C-ACAB-56DFCF73DE27}" presName="descendantText" presStyleLbl="alignAcc1" presStyleIdx="4" presStyleCnt="6">
        <dgm:presLayoutVars>
          <dgm:bulletEnabled val="1"/>
        </dgm:presLayoutVars>
      </dgm:prSet>
      <dgm:spPr/>
    </dgm:pt>
    <dgm:pt modelId="{8C1CEAF7-F703-4997-B265-9D82409C5DF4}" type="pres">
      <dgm:prSet presAssocID="{914BDF3A-20CE-42D4-9442-545642CA1DA6}" presName="sp" presStyleCnt="0"/>
      <dgm:spPr/>
    </dgm:pt>
    <dgm:pt modelId="{94517C83-A725-49F7-B8BF-0900CB2EC60B}" type="pres">
      <dgm:prSet presAssocID="{A71082E6-0140-4298-B26A-7C5396DD6944}" presName="composite" presStyleCnt="0"/>
      <dgm:spPr/>
    </dgm:pt>
    <dgm:pt modelId="{75EE1296-FB2D-4835-BF17-865433DC2D76}" type="pres">
      <dgm:prSet presAssocID="{A71082E6-0140-4298-B26A-7C5396DD6944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0BBA7C1-6ACF-4F8E-8B46-9B00B87199C1}" type="pres">
      <dgm:prSet presAssocID="{A71082E6-0140-4298-B26A-7C5396DD6944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FE85840E-5C9B-4B4F-9974-60C28ACC8AE3}" type="presOf" srcId="{440B3B1A-2013-4AD3-A95A-F7F6685CC33D}" destId="{E52A0950-EDBB-4D6C-9474-570C1DBC9DF4}" srcOrd="0" destOrd="0" presId="urn:microsoft.com/office/officeart/2005/8/layout/chevron2"/>
    <dgm:cxn modelId="{7A93592E-FE87-4EAF-9E5F-DD60C4B8712B}" type="presOf" srcId="{EC7F7306-4106-45B1-8AEC-9B39E514D8E1}" destId="{6C5B9F87-1C1F-4A26-8F36-0CB8F3ABCECF}" srcOrd="0" destOrd="0" presId="urn:microsoft.com/office/officeart/2005/8/layout/chevron2"/>
    <dgm:cxn modelId="{3A037A38-9BCF-4A6F-A45C-4186A637EA2A}" type="presOf" srcId="{A71082E6-0140-4298-B26A-7C5396DD6944}" destId="{75EE1296-FB2D-4835-BF17-865433DC2D76}" srcOrd="0" destOrd="0" presId="urn:microsoft.com/office/officeart/2005/8/layout/chevron2"/>
    <dgm:cxn modelId="{4D614D3D-3358-450E-AD33-E543D2208FD7}" srcId="{A71082E6-0140-4298-B26A-7C5396DD6944}" destId="{CA229C1D-BE84-463E-A72F-7D5E57859C8D}" srcOrd="0" destOrd="0" parTransId="{BFDB4750-9EBB-49E2-A604-9EA2FBF9C376}" sibTransId="{630F0B8B-7D3D-4609-B0C2-0FB47461E2AD}"/>
    <dgm:cxn modelId="{23C63A40-77E3-4A6E-B285-72ABB633ADB6}" type="presOf" srcId="{82D39FEE-2712-4925-80FC-0FBAC7D17AEB}" destId="{BD49FC68-1C8E-4FC9-83E5-9A86D5801DD6}" srcOrd="0" destOrd="0" presId="urn:microsoft.com/office/officeart/2005/8/layout/chevron2"/>
    <dgm:cxn modelId="{9A515E4A-2B9B-4B04-95CC-782A4C3BA68C}" srcId="{BA70DDE2-FED6-43AE-A514-21E75E6BB7C1}" destId="{EC7F7306-4106-45B1-8AEC-9B39E514D8E1}" srcOrd="0" destOrd="0" parTransId="{21BB0F36-C4BB-4457-8B88-CDE5A916CC85}" sibTransId="{D338ECE6-3508-4011-AD0E-30A7232BFF10}"/>
    <dgm:cxn modelId="{C2E9FF6F-4B79-4534-99CC-017741CD7478}" type="presOf" srcId="{D6A56CF5-1940-4793-9935-0D2A39DAF98F}" destId="{68D01739-04A7-4E68-9036-46A60DFAA015}" srcOrd="0" destOrd="0" presId="urn:microsoft.com/office/officeart/2005/8/layout/chevron2"/>
    <dgm:cxn modelId="{C33F0951-780F-46C5-9E7E-EE208D1B6777}" type="presOf" srcId="{46604776-3F8D-436C-ACAB-56DFCF73DE27}" destId="{85109741-E8D3-4F10-8648-460C5B3F8CF5}" srcOrd="0" destOrd="0" presId="urn:microsoft.com/office/officeart/2005/8/layout/chevron2"/>
    <dgm:cxn modelId="{A14CEC5A-C58E-4C55-9E00-560A0F1D990E}" type="presOf" srcId="{367237EC-68A6-4938-AC91-DAB58AEF479F}" destId="{87E44B36-0114-43DC-A3AC-1ED911AAA813}" srcOrd="0" destOrd="0" presId="urn:microsoft.com/office/officeart/2005/8/layout/chevron2"/>
    <dgm:cxn modelId="{4E10568B-2372-48B6-9CDF-88A0935A803F}" srcId="{82D39FEE-2712-4925-80FC-0FBAC7D17AEB}" destId="{BA70DDE2-FED6-43AE-A514-21E75E6BB7C1}" srcOrd="1" destOrd="0" parTransId="{5A3F03F8-2AEF-4231-A65B-809C0928649B}" sibTransId="{2BDB0131-73D3-4C07-BEF7-5A59D4A503E8}"/>
    <dgm:cxn modelId="{EBFFF88E-276E-4E4C-9E40-39A195E3F156}" srcId="{3930674D-DC82-4F47-B37E-1C6BC97B3DCF}" destId="{7BD4FEE5-286F-4626-AF35-89E17F734596}" srcOrd="0" destOrd="0" parTransId="{7EC37D42-7A77-469D-BB04-A297B539A182}" sibTransId="{9752D70B-086A-4735-A841-798B50B76278}"/>
    <dgm:cxn modelId="{EFECD790-674F-4CAA-973D-FA956ED963BB}" srcId="{82D39FEE-2712-4925-80FC-0FBAC7D17AEB}" destId="{3930674D-DC82-4F47-B37E-1C6BC97B3DCF}" srcOrd="2" destOrd="0" parTransId="{56D25EA7-841B-4828-BD1B-3C5B4E9DBCD4}" sibTransId="{425F12E6-58A3-428B-82A5-62574E3FB225}"/>
    <dgm:cxn modelId="{73E9E89D-6579-4E9C-BCCE-3B5C63740767}" srcId="{82D39FEE-2712-4925-80FC-0FBAC7D17AEB}" destId="{D6A56CF5-1940-4793-9935-0D2A39DAF98F}" srcOrd="3" destOrd="0" parTransId="{F9124FE9-BBC8-4AF7-922A-615C46688252}" sibTransId="{773F9761-C26C-4E49-A725-8CCE58EAB44B}"/>
    <dgm:cxn modelId="{F5006CA4-BF39-4180-9A18-4B9B1F16F428}" srcId="{D6A56CF5-1940-4793-9935-0D2A39DAF98F}" destId="{367237EC-68A6-4938-AC91-DAB58AEF479F}" srcOrd="0" destOrd="0" parTransId="{BC19DAD1-A811-4841-BE1E-72A39F517CD0}" sibTransId="{410AB7A6-FAB6-477F-9914-6D6462FA5A61}"/>
    <dgm:cxn modelId="{7F115EA7-20FE-4AE9-AB4A-3E466FF2CA10}" type="presOf" srcId="{7BD4FEE5-286F-4626-AF35-89E17F734596}" destId="{FE911F01-57E7-4815-B684-4F45F7173F43}" srcOrd="0" destOrd="0" presId="urn:microsoft.com/office/officeart/2005/8/layout/chevron2"/>
    <dgm:cxn modelId="{004AD7AA-8E5A-4AAB-A178-BBDB0F6D969F}" srcId="{82D39FEE-2712-4925-80FC-0FBAC7D17AEB}" destId="{46604776-3F8D-436C-ACAB-56DFCF73DE27}" srcOrd="4" destOrd="0" parTransId="{9106A675-8EBC-47F6-A8E7-8CA10A8DBA04}" sibTransId="{914BDF3A-20CE-42D4-9442-545642CA1DA6}"/>
    <dgm:cxn modelId="{3AA64DAC-6B8A-46BF-96FA-C95A8A400A98}" type="presOf" srcId="{3930674D-DC82-4F47-B37E-1C6BC97B3DCF}" destId="{15E825E5-AAAB-4ACC-8DA4-355CD71A470A}" srcOrd="0" destOrd="0" presId="urn:microsoft.com/office/officeart/2005/8/layout/chevron2"/>
    <dgm:cxn modelId="{6DB39EBD-E501-43BD-8A59-23912AD4E337}" type="presOf" srcId="{7F5BAB95-8DD8-4ED9-BC66-AE3D381BA6B6}" destId="{9E9243B7-B3D9-40C7-8E05-74820BC560AB}" srcOrd="0" destOrd="0" presId="urn:microsoft.com/office/officeart/2005/8/layout/chevron2"/>
    <dgm:cxn modelId="{254BCDCB-ED2B-4F75-BC89-1972B9006FD7}" type="presOf" srcId="{BA70DDE2-FED6-43AE-A514-21E75E6BB7C1}" destId="{35E8F074-6F33-4F6B-8E90-7188F7BDD323}" srcOrd="0" destOrd="0" presId="urn:microsoft.com/office/officeart/2005/8/layout/chevron2"/>
    <dgm:cxn modelId="{6AB0FBD0-53C8-4AFC-BBA7-EF2A5D6FAC36}" srcId="{46604776-3F8D-436C-ACAB-56DFCF73DE27}" destId="{7F5BAB95-8DD8-4ED9-BC66-AE3D381BA6B6}" srcOrd="0" destOrd="0" parTransId="{D09291F6-A6B1-4060-AC06-AA94BBD1B23A}" sibTransId="{68511F78-7AD5-4F3D-9426-65BFE099AD44}"/>
    <dgm:cxn modelId="{E053EADB-D0D4-45B8-A88F-D2C6DDC4A0B3}" srcId="{82D39FEE-2712-4925-80FC-0FBAC7D17AEB}" destId="{A71082E6-0140-4298-B26A-7C5396DD6944}" srcOrd="5" destOrd="0" parTransId="{49A6574D-F940-4627-8164-7A3CF256B1DB}" sibTransId="{31880381-AD98-4914-BD55-AE477CFA6476}"/>
    <dgm:cxn modelId="{866A7EE2-5E3F-4766-86A2-C327D2486A87}" type="presOf" srcId="{CA229C1D-BE84-463E-A72F-7D5E57859C8D}" destId="{F0BBA7C1-6ACF-4F8E-8B46-9B00B87199C1}" srcOrd="0" destOrd="0" presId="urn:microsoft.com/office/officeart/2005/8/layout/chevron2"/>
    <dgm:cxn modelId="{14320EEC-B6BB-4244-B392-3F2622EF5169}" srcId="{08B1F026-E176-468E-9E7B-22B287BD1626}" destId="{440B3B1A-2013-4AD3-A95A-F7F6685CC33D}" srcOrd="0" destOrd="0" parTransId="{B97CE662-4FB6-4FED-9932-2A9035EA7535}" sibTransId="{E414E2D4-75AE-4CFB-A1A3-D795C140C1F8}"/>
    <dgm:cxn modelId="{6EC85DF2-7030-4711-B78D-063E589BCAFE}" srcId="{82D39FEE-2712-4925-80FC-0FBAC7D17AEB}" destId="{08B1F026-E176-468E-9E7B-22B287BD1626}" srcOrd="0" destOrd="0" parTransId="{525F9A20-1E0A-4C11-A633-9E4FAE52320E}" sibTransId="{3C5864B0-846A-42BE-8A31-D86BED4DB6CA}"/>
    <dgm:cxn modelId="{08EEC3F8-0DB1-4BF0-A730-F9988514ABCE}" type="presOf" srcId="{08B1F026-E176-468E-9E7B-22B287BD1626}" destId="{54FBC035-4497-4C0A-8237-4ED9736AB32E}" srcOrd="0" destOrd="0" presId="urn:microsoft.com/office/officeart/2005/8/layout/chevron2"/>
    <dgm:cxn modelId="{D67A0249-DB53-4EC2-BC99-05F54BC42EC8}" type="presParOf" srcId="{BD49FC68-1C8E-4FC9-83E5-9A86D5801DD6}" destId="{22625AD4-9536-4213-A23F-2C2C74C5AC48}" srcOrd="0" destOrd="0" presId="urn:microsoft.com/office/officeart/2005/8/layout/chevron2"/>
    <dgm:cxn modelId="{7FDA1171-D9B1-407F-BFB4-D0674F77F6EA}" type="presParOf" srcId="{22625AD4-9536-4213-A23F-2C2C74C5AC48}" destId="{54FBC035-4497-4C0A-8237-4ED9736AB32E}" srcOrd="0" destOrd="0" presId="urn:microsoft.com/office/officeart/2005/8/layout/chevron2"/>
    <dgm:cxn modelId="{29B83CFE-4E8E-4E17-AF36-99B19510E8C8}" type="presParOf" srcId="{22625AD4-9536-4213-A23F-2C2C74C5AC48}" destId="{E52A0950-EDBB-4D6C-9474-570C1DBC9DF4}" srcOrd="1" destOrd="0" presId="urn:microsoft.com/office/officeart/2005/8/layout/chevron2"/>
    <dgm:cxn modelId="{93E87793-AE1E-4C44-9C94-1B894DA42F9C}" type="presParOf" srcId="{BD49FC68-1C8E-4FC9-83E5-9A86D5801DD6}" destId="{A9819758-2C4F-46AD-97C7-7D1131AB5E8E}" srcOrd="1" destOrd="0" presId="urn:microsoft.com/office/officeart/2005/8/layout/chevron2"/>
    <dgm:cxn modelId="{8009B735-42D6-41CD-8383-413BDFB1695C}" type="presParOf" srcId="{BD49FC68-1C8E-4FC9-83E5-9A86D5801DD6}" destId="{2D20B5D8-227F-421F-ABDF-CE3A59681786}" srcOrd="2" destOrd="0" presId="urn:microsoft.com/office/officeart/2005/8/layout/chevron2"/>
    <dgm:cxn modelId="{9E14D379-611E-4F2C-914D-F3FB6CCBE681}" type="presParOf" srcId="{2D20B5D8-227F-421F-ABDF-CE3A59681786}" destId="{35E8F074-6F33-4F6B-8E90-7188F7BDD323}" srcOrd="0" destOrd="0" presId="urn:microsoft.com/office/officeart/2005/8/layout/chevron2"/>
    <dgm:cxn modelId="{EBC243DF-5EBB-4628-BBE3-314F748B17A8}" type="presParOf" srcId="{2D20B5D8-227F-421F-ABDF-CE3A59681786}" destId="{6C5B9F87-1C1F-4A26-8F36-0CB8F3ABCECF}" srcOrd="1" destOrd="0" presId="urn:microsoft.com/office/officeart/2005/8/layout/chevron2"/>
    <dgm:cxn modelId="{3F321ED0-DF09-4395-8FA1-BD578BF1EF58}" type="presParOf" srcId="{BD49FC68-1C8E-4FC9-83E5-9A86D5801DD6}" destId="{682306CE-D3E8-43AC-96E9-3A4F8651B960}" srcOrd="3" destOrd="0" presId="urn:microsoft.com/office/officeart/2005/8/layout/chevron2"/>
    <dgm:cxn modelId="{2EC42975-F181-41C7-B63E-BF586EA147EE}" type="presParOf" srcId="{BD49FC68-1C8E-4FC9-83E5-9A86D5801DD6}" destId="{1D9BACAB-7F73-4A81-95E8-0EE8B85AAA9E}" srcOrd="4" destOrd="0" presId="urn:microsoft.com/office/officeart/2005/8/layout/chevron2"/>
    <dgm:cxn modelId="{1BFBF153-045A-4755-B81B-427E8B5EE508}" type="presParOf" srcId="{1D9BACAB-7F73-4A81-95E8-0EE8B85AAA9E}" destId="{15E825E5-AAAB-4ACC-8DA4-355CD71A470A}" srcOrd="0" destOrd="0" presId="urn:microsoft.com/office/officeart/2005/8/layout/chevron2"/>
    <dgm:cxn modelId="{959067DF-88E9-49BF-9F8C-4E9C65884838}" type="presParOf" srcId="{1D9BACAB-7F73-4A81-95E8-0EE8B85AAA9E}" destId="{FE911F01-57E7-4815-B684-4F45F7173F43}" srcOrd="1" destOrd="0" presId="urn:microsoft.com/office/officeart/2005/8/layout/chevron2"/>
    <dgm:cxn modelId="{2638281B-80AE-40C0-9350-E86FEE34F62D}" type="presParOf" srcId="{BD49FC68-1C8E-4FC9-83E5-9A86D5801DD6}" destId="{798DC012-F67E-4DB4-BF55-625C2E88355A}" srcOrd="5" destOrd="0" presId="urn:microsoft.com/office/officeart/2005/8/layout/chevron2"/>
    <dgm:cxn modelId="{259D3974-7498-4C93-B9B4-FC71740FABA6}" type="presParOf" srcId="{BD49FC68-1C8E-4FC9-83E5-9A86D5801DD6}" destId="{87FEF7E2-6007-4A77-872E-A61A18C96E41}" srcOrd="6" destOrd="0" presId="urn:microsoft.com/office/officeart/2005/8/layout/chevron2"/>
    <dgm:cxn modelId="{58EF5587-8292-4F18-906C-85A22028BCC0}" type="presParOf" srcId="{87FEF7E2-6007-4A77-872E-A61A18C96E41}" destId="{68D01739-04A7-4E68-9036-46A60DFAA015}" srcOrd="0" destOrd="0" presId="urn:microsoft.com/office/officeart/2005/8/layout/chevron2"/>
    <dgm:cxn modelId="{AAFFD4DA-194A-45BA-8770-6B59821D52DF}" type="presParOf" srcId="{87FEF7E2-6007-4A77-872E-A61A18C96E41}" destId="{87E44B36-0114-43DC-A3AC-1ED911AAA813}" srcOrd="1" destOrd="0" presId="urn:microsoft.com/office/officeart/2005/8/layout/chevron2"/>
    <dgm:cxn modelId="{63062B26-563C-4843-BD5B-59550F7BEC14}" type="presParOf" srcId="{BD49FC68-1C8E-4FC9-83E5-9A86D5801DD6}" destId="{28B7343C-E847-4AD5-99F8-052BE37AB55E}" srcOrd="7" destOrd="0" presId="urn:microsoft.com/office/officeart/2005/8/layout/chevron2"/>
    <dgm:cxn modelId="{34BE46AE-236D-4772-A7D0-AA1953F767CA}" type="presParOf" srcId="{BD49FC68-1C8E-4FC9-83E5-9A86D5801DD6}" destId="{67B4A914-863D-4266-8B84-919BF2E78C6B}" srcOrd="8" destOrd="0" presId="urn:microsoft.com/office/officeart/2005/8/layout/chevron2"/>
    <dgm:cxn modelId="{FC174133-16D7-424F-ADE7-44777CB105E2}" type="presParOf" srcId="{67B4A914-863D-4266-8B84-919BF2E78C6B}" destId="{85109741-E8D3-4F10-8648-460C5B3F8CF5}" srcOrd="0" destOrd="0" presId="urn:microsoft.com/office/officeart/2005/8/layout/chevron2"/>
    <dgm:cxn modelId="{6B764644-480E-4AA6-AF20-687D0D9425A3}" type="presParOf" srcId="{67B4A914-863D-4266-8B84-919BF2E78C6B}" destId="{9E9243B7-B3D9-40C7-8E05-74820BC560AB}" srcOrd="1" destOrd="0" presId="urn:microsoft.com/office/officeart/2005/8/layout/chevron2"/>
    <dgm:cxn modelId="{88BCEC90-44F4-4FC2-AD5E-1D14E2179C60}" type="presParOf" srcId="{BD49FC68-1C8E-4FC9-83E5-9A86D5801DD6}" destId="{8C1CEAF7-F703-4997-B265-9D82409C5DF4}" srcOrd="9" destOrd="0" presId="urn:microsoft.com/office/officeart/2005/8/layout/chevron2"/>
    <dgm:cxn modelId="{0C5B3069-0D5A-4470-B97E-C9313D19A855}" type="presParOf" srcId="{BD49FC68-1C8E-4FC9-83E5-9A86D5801DD6}" destId="{94517C83-A725-49F7-B8BF-0900CB2EC60B}" srcOrd="10" destOrd="0" presId="urn:microsoft.com/office/officeart/2005/8/layout/chevron2"/>
    <dgm:cxn modelId="{72CFEE6E-FD04-4D5C-BE3E-5E6C3C1AF0EE}" type="presParOf" srcId="{94517C83-A725-49F7-B8BF-0900CB2EC60B}" destId="{75EE1296-FB2D-4835-BF17-865433DC2D76}" srcOrd="0" destOrd="0" presId="urn:microsoft.com/office/officeart/2005/8/layout/chevron2"/>
    <dgm:cxn modelId="{2ED65F11-4C11-4032-B121-97BE35AB52C5}" type="presParOf" srcId="{94517C83-A725-49F7-B8BF-0900CB2EC60B}" destId="{F0BBA7C1-6ACF-4F8E-8B46-9B00B87199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D39FEE-2712-4925-80FC-0FBAC7D17A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B1F026-E176-468E-9E7B-22B287BD1626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pPr rtl="0"/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INTELLECT</a:t>
          </a:r>
        </a:p>
      </dgm:t>
    </dgm:pt>
    <dgm:pt modelId="{525F9A20-1E0A-4C11-A633-9E4FAE52320E}" type="parTrans" cxnId="{6EC85DF2-7030-4711-B78D-063E589BCAFE}">
      <dgm:prSet/>
      <dgm:spPr/>
      <dgm:t>
        <a:bodyPr/>
        <a:lstStyle/>
        <a:p>
          <a:endParaRPr lang="en-US"/>
        </a:p>
      </dgm:t>
    </dgm:pt>
    <dgm:pt modelId="{3C5864B0-846A-42BE-8A31-D86BED4DB6CA}" type="sibTrans" cxnId="{6EC85DF2-7030-4711-B78D-063E589BCAFE}">
      <dgm:prSet/>
      <dgm:spPr/>
      <dgm:t>
        <a:bodyPr/>
        <a:lstStyle/>
        <a:p>
          <a:endParaRPr lang="en-US"/>
        </a:p>
      </dgm:t>
    </dgm:pt>
    <dgm:pt modelId="{440B3B1A-2013-4AD3-A95A-F7F6685CC33D}">
      <dgm:prSet phldrT="[Text]" phldr="0" custT="1"/>
      <dgm:spPr>
        <a:noFill/>
        <a:ln>
          <a:solidFill>
            <a:srgbClr val="28282B"/>
          </a:solidFill>
        </a:ln>
      </dgm:spPr>
      <dgm:t>
        <a:bodyPr/>
        <a:lstStyle/>
        <a:p>
          <a:pPr rtl="0"/>
          <a:r>
            <a:rPr lang="en-US" sz="1200" b="0" i="0" u="none" dirty="0">
              <a:latin typeface="Montserrat" panose="00000500000000000000" pitchFamily="2" charset="0"/>
            </a:rPr>
            <a:t>Our product series is the first and only one of its kind that provides students with proprietary data science skills to build their own financial decision-making tools. Other products available in the market only teach discretionary or manual trading methods.</a:t>
          </a:r>
          <a:endParaRPr lang="en-US" sz="1200" dirty="0">
            <a:latin typeface="Montserrat" panose="00000500000000000000" pitchFamily="2" charset="0"/>
          </a:endParaRPr>
        </a:p>
      </dgm:t>
    </dgm:pt>
    <dgm:pt modelId="{B97CE662-4FB6-4FED-9932-2A9035EA7535}" type="parTrans" cxnId="{14320EEC-B6BB-4244-B392-3F2622EF5169}">
      <dgm:prSet/>
      <dgm:spPr/>
      <dgm:t>
        <a:bodyPr/>
        <a:lstStyle/>
        <a:p>
          <a:endParaRPr lang="en-US"/>
        </a:p>
      </dgm:t>
    </dgm:pt>
    <dgm:pt modelId="{E414E2D4-75AE-4CFB-A1A3-D795C140C1F8}" type="sibTrans" cxnId="{14320EEC-B6BB-4244-B392-3F2622EF5169}">
      <dgm:prSet/>
      <dgm:spPr/>
      <dgm:t>
        <a:bodyPr/>
        <a:lstStyle/>
        <a:p>
          <a:endParaRPr lang="en-US"/>
        </a:p>
      </dgm:t>
    </dgm:pt>
    <dgm:pt modelId="{46604776-3F8D-436C-ACAB-56DFCF73DE27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ACCESS</a:t>
          </a:r>
        </a:p>
      </dgm:t>
    </dgm:pt>
    <dgm:pt modelId="{9106A675-8EBC-47F6-A8E7-8CA10A8DBA04}" type="parTrans" cxnId="{004AD7AA-8E5A-4AAB-A178-BBDB0F6D969F}">
      <dgm:prSet/>
      <dgm:spPr/>
      <dgm:t>
        <a:bodyPr/>
        <a:lstStyle/>
        <a:p>
          <a:endParaRPr lang="en-US"/>
        </a:p>
      </dgm:t>
    </dgm:pt>
    <dgm:pt modelId="{914BDF3A-20CE-42D4-9442-545642CA1DA6}" type="sibTrans" cxnId="{004AD7AA-8E5A-4AAB-A178-BBDB0F6D969F}">
      <dgm:prSet/>
      <dgm:spPr/>
      <dgm:t>
        <a:bodyPr/>
        <a:lstStyle/>
        <a:p>
          <a:endParaRPr lang="en-US"/>
        </a:p>
      </dgm:t>
    </dgm:pt>
    <dgm:pt modelId="{7F5BAB95-8DD8-4ED9-BC66-AE3D381BA6B6}">
      <dgm:prSet phldrT="[Text]" phldr="0" custT="1"/>
      <dgm:spPr>
        <a:noFill/>
        <a:ln>
          <a:solidFill>
            <a:srgbClr val="28282B"/>
          </a:solidFill>
        </a:ln>
      </dgm:spPr>
      <dgm:t>
        <a:bodyPr/>
        <a:lstStyle/>
        <a:p>
          <a:pPr rtl="0"/>
          <a:r>
            <a:rPr lang="en-US" sz="1200" b="0" i="0" u="none" dirty="0">
              <a:latin typeface="Montserrat" panose="00000500000000000000" pitchFamily="2" charset="0"/>
            </a:rPr>
            <a:t>We touch on learners from all backgrounds, from complete beginners to experienced professionals. We believe that everyone can benefit from our </a:t>
          </a:r>
          <a:r>
            <a:rPr lang="en-US" sz="1200" b="0" i="0" u="none" dirty="0" err="1">
              <a:latin typeface="Montserrat" panose="00000500000000000000" pitchFamily="2" charset="0"/>
            </a:rPr>
            <a:t>FinEd</a:t>
          </a:r>
          <a:r>
            <a:rPr lang="en-US" sz="1200" b="0" i="0" u="none" dirty="0">
              <a:latin typeface="Montserrat" panose="00000500000000000000" pitchFamily="2" charset="0"/>
            </a:rPr>
            <a:t> offerings regardless of their prior knowledge or background in the field.</a:t>
          </a:r>
          <a:endParaRPr lang="en-US" sz="1200" dirty="0">
            <a:latin typeface="Montserrat" panose="00000500000000000000" pitchFamily="2" charset="0"/>
          </a:endParaRPr>
        </a:p>
      </dgm:t>
    </dgm:pt>
    <dgm:pt modelId="{D09291F6-A6B1-4060-AC06-AA94BBD1B23A}" type="parTrans" cxnId="{6AB0FBD0-53C8-4AFC-BBA7-EF2A5D6FAC36}">
      <dgm:prSet/>
      <dgm:spPr/>
      <dgm:t>
        <a:bodyPr/>
        <a:lstStyle/>
        <a:p>
          <a:endParaRPr lang="en-US"/>
        </a:p>
      </dgm:t>
    </dgm:pt>
    <dgm:pt modelId="{68511F78-7AD5-4F3D-9426-65BFE099AD44}" type="sibTrans" cxnId="{6AB0FBD0-53C8-4AFC-BBA7-EF2A5D6FAC36}">
      <dgm:prSet/>
      <dgm:spPr/>
      <dgm:t>
        <a:bodyPr/>
        <a:lstStyle/>
        <a:p>
          <a:endParaRPr lang="en-US"/>
        </a:p>
      </dgm:t>
    </dgm:pt>
    <dgm:pt modelId="{A71082E6-0140-4298-B26A-7C5396DD6944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pPr rtl="0"/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COMMUNITY</a:t>
          </a:r>
        </a:p>
      </dgm:t>
    </dgm:pt>
    <dgm:pt modelId="{49A6574D-F940-4627-8164-7A3CF256B1DB}" type="parTrans" cxnId="{E053EADB-D0D4-45B8-A88F-D2C6DDC4A0B3}">
      <dgm:prSet/>
      <dgm:spPr/>
      <dgm:t>
        <a:bodyPr/>
        <a:lstStyle/>
        <a:p>
          <a:endParaRPr lang="en-US"/>
        </a:p>
      </dgm:t>
    </dgm:pt>
    <dgm:pt modelId="{31880381-AD98-4914-BD55-AE477CFA6476}" type="sibTrans" cxnId="{E053EADB-D0D4-45B8-A88F-D2C6DDC4A0B3}">
      <dgm:prSet/>
      <dgm:spPr/>
      <dgm:t>
        <a:bodyPr/>
        <a:lstStyle/>
        <a:p>
          <a:endParaRPr lang="en-US"/>
        </a:p>
      </dgm:t>
    </dgm:pt>
    <dgm:pt modelId="{CA229C1D-BE84-463E-A72F-7D5E57859C8D}">
      <dgm:prSet phldrT="[Text]" phldr="0" custT="1"/>
      <dgm:spPr>
        <a:noFill/>
        <a:ln>
          <a:solidFill>
            <a:srgbClr val="28282B"/>
          </a:solidFill>
        </a:ln>
      </dgm:spPr>
      <dgm:t>
        <a:bodyPr/>
        <a:lstStyle/>
        <a:p>
          <a:r>
            <a:rPr lang="en-US" sz="1200" b="0" i="0" u="none" dirty="0">
              <a:latin typeface="Montserrat" panose="00000500000000000000" pitchFamily="2" charset="0"/>
            </a:rPr>
            <a:t>We're not just a training program - we're a community of learners. Our active chat groups are a key part of this community, providing you with support every step of the way.</a:t>
          </a:r>
          <a:endParaRPr lang="en-US" sz="1200" dirty="0">
            <a:latin typeface="Montserrat" panose="00000500000000000000" pitchFamily="2" charset="0"/>
          </a:endParaRPr>
        </a:p>
      </dgm:t>
    </dgm:pt>
    <dgm:pt modelId="{BFDB4750-9EBB-49E2-A604-9EA2FBF9C376}" type="parTrans" cxnId="{4D614D3D-3358-450E-AD33-E543D2208FD7}">
      <dgm:prSet/>
      <dgm:spPr/>
      <dgm:t>
        <a:bodyPr/>
        <a:lstStyle/>
        <a:p>
          <a:endParaRPr lang="en-US"/>
        </a:p>
      </dgm:t>
    </dgm:pt>
    <dgm:pt modelId="{630F0B8B-7D3D-4609-B0C2-0FB47461E2AD}" type="sibTrans" cxnId="{4D614D3D-3358-450E-AD33-E543D2208FD7}">
      <dgm:prSet/>
      <dgm:spPr/>
      <dgm:t>
        <a:bodyPr/>
        <a:lstStyle/>
        <a:p>
          <a:endParaRPr lang="en-US"/>
        </a:p>
      </dgm:t>
    </dgm:pt>
    <dgm:pt modelId="{BA70DDE2-FED6-43AE-A514-21E75E6BB7C1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pPr rtl="0"/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SKILLS</a:t>
          </a:r>
        </a:p>
      </dgm:t>
    </dgm:pt>
    <dgm:pt modelId="{5A3F03F8-2AEF-4231-A65B-809C0928649B}" type="parTrans" cxnId="{4E10568B-2372-48B6-9CDF-88A0935A803F}">
      <dgm:prSet/>
      <dgm:spPr/>
      <dgm:t>
        <a:bodyPr/>
        <a:lstStyle/>
        <a:p>
          <a:endParaRPr lang="en-US"/>
        </a:p>
      </dgm:t>
    </dgm:pt>
    <dgm:pt modelId="{2BDB0131-73D3-4C07-BEF7-5A59D4A503E8}" type="sibTrans" cxnId="{4E10568B-2372-48B6-9CDF-88A0935A803F}">
      <dgm:prSet/>
      <dgm:spPr/>
      <dgm:t>
        <a:bodyPr/>
        <a:lstStyle/>
        <a:p>
          <a:endParaRPr lang="en-US"/>
        </a:p>
      </dgm:t>
    </dgm:pt>
    <dgm:pt modelId="{EC7F7306-4106-45B1-8AEC-9B39E514D8E1}">
      <dgm:prSet phldrT="[Text]" phldr="0"/>
      <dgm:spPr>
        <a:noFill/>
        <a:ln>
          <a:solidFill>
            <a:srgbClr val="28282B"/>
          </a:solidFill>
        </a:ln>
      </dgm:spPr>
      <dgm:t>
        <a:bodyPr/>
        <a:lstStyle/>
        <a:p>
          <a:r>
            <a:rPr lang="en-US" b="0" i="0" u="none" dirty="0">
              <a:latin typeface="Montserrat" panose="00000500000000000000" pitchFamily="2" charset="0"/>
            </a:rPr>
            <a:t>The data science skills and methods learned from our programs are highly transferable to other areas, giving you the flexibility to explore your interests beyond finance.</a:t>
          </a:r>
          <a:endParaRPr lang="en-US" dirty="0">
            <a:latin typeface="Montserrat" panose="00000500000000000000" pitchFamily="2" charset="0"/>
          </a:endParaRPr>
        </a:p>
      </dgm:t>
    </dgm:pt>
    <dgm:pt modelId="{21BB0F36-C4BB-4457-8B88-CDE5A916CC85}" type="parTrans" cxnId="{9A515E4A-2B9B-4B04-95CC-782A4C3BA68C}">
      <dgm:prSet/>
      <dgm:spPr/>
      <dgm:t>
        <a:bodyPr/>
        <a:lstStyle/>
        <a:p>
          <a:endParaRPr lang="en-US"/>
        </a:p>
      </dgm:t>
    </dgm:pt>
    <dgm:pt modelId="{D338ECE6-3508-4011-AD0E-30A7232BFF10}" type="sibTrans" cxnId="{9A515E4A-2B9B-4B04-95CC-782A4C3BA68C}">
      <dgm:prSet/>
      <dgm:spPr/>
      <dgm:t>
        <a:bodyPr/>
        <a:lstStyle/>
        <a:p>
          <a:endParaRPr lang="en-US"/>
        </a:p>
      </dgm:t>
    </dgm:pt>
    <dgm:pt modelId="{D6A56CF5-1940-4793-9935-0D2A39DAF98F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pPr rtl="0"/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STYLE</a:t>
          </a:r>
        </a:p>
      </dgm:t>
    </dgm:pt>
    <dgm:pt modelId="{F9124FE9-BBC8-4AF7-922A-615C46688252}" type="parTrans" cxnId="{73E9E89D-6579-4E9C-BCCE-3B5C63740767}">
      <dgm:prSet/>
      <dgm:spPr/>
      <dgm:t>
        <a:bodyPr/>
        <a:lstStyle/>
        <a:p>
          <a:endParaRPr lang="en-US"/>
        </a:p>
      </dgm:t>
    </dgm:pt>
    <dgm:pt modelId="{773F9761-C26C-4E49-A725-8CCE58EAB44B}" type="sibTrans" cxnId="{73E9E89D-6579-4E9C-BCCE-3B5C63740767}">
      <dgm:prSet/>
      <dgm:spPr/>
      <dgm:t>
        <a:bodyPr/>
        <a:lstStyle/>
        <a:p>
          <a:endParaRPr lang="en-US"/>
        </a:p>
      </dgm:t>
    </dgm:pt>
    <dgm:pt modelId="{367237EC-68A6-4938-AC91-DAB58AEF479F}">
      <dgm:prSet phldrT="[Text]" phldr="0"/>
      <dgm:spPr>
        <a:noFill/>
        <a:ln>
          <a:solidFill>
            <a:srgbClr val="28282B"/>
          </a:solidFill>
        </a:ln>
      </dgm:spPr>
      <dgm:t>
        <a:bodyPr/>
        <a:lstStyle/>
        <a:p>
          <a:r>
            <a:rPr lang="en-US" b="0" i="0" u="none" dirty="0">
              <a:latin typeface="Montserrat" panose="00000500000000000000" pitchFamily="2" charset="0"/>
            </a:rPr>
            <a:t>Our curriculums are delivered in a more interactive and jargon-free way rather than relying on pure textbook theories. You'll find that trading &amp; investing don’t have to be a stressful full-time job but an enjoyable pursuit instead.</a:t>
          </a:r>
          <a:endParaRPr lang="en-US" dirty="0">
            <a:latin typeface="Montserrat" panose="00000500000000000000" pitchFamily="2" charset="0"/>
          </a:endParaRPr>
        </a:p>
      </dgm:t>
    </dgm:pt>
    <dgm:pt modelId="{BC19DAD1-A811-4841-BE1E-72A39F517CD0}" type="parTrans" cxnId="{F5006CA4-BF39-4180-9A18-4B9B1F16F428}">
      <dgm:prSet/>
      <dgm:spPr/>
      <dgm:t>
        <a:bodyPr/>
        <a:lstStyle/>
        <a:p>
          <a:endParaRPr lang="en-US"/>
        </a:p>
      </dgm:t>
    </dgm:pt>
    <dgm:pt modelId="{410AB7A6-FAB6-477F-9914-6D6462FA5A61}" type="sibTrans" cxnId="{F5006CA4-BF39-4180-9A18-4B9B1F16F428}">
      <dgm:prSet/>
      <dgm:spPr/>
      <dgm:t>
        <a:bodyPr/>
        <a:lstStyle/>
        <a:p>
          <a:endParaRPr lang="en-US"/>
        </a:p>
      </dgm:t>
    </dgm:pt>
    <dgm:pt modelId="{3930674D-DC82-4F47-B37E-1C6BC97B3DCF}">
      <dgm:prSet phldrT="[Text]" phldr="0" custT="1"/>
      <dgm:spPr>
        <a:solidFill>
          <a:srgbClr val="AB955B"/>
        </a:solidFill>
        <a:ln>
          <a:noFill/>
        </a:ln>
      </dgm:spPr>
      <dgm:t>
        <a:bodyPr/>
        <a:lstStyle/>
        <a:p>
          <a:r>
            <a:rPr lang="en-US" sz="900" b="1" dirty="0">
              <a:solidFill>
                <a:schemeClr val="tx1"/>
              </a:solidFill>
              <a:latin typeface="Montserrat" panose="00000500000000000000" pitchFamily="2" charset="0"/>
            </a:rPr>
            <a:t>MINDSET</a:t>
          </a:r>
        </a:p>
      </dgm:t>
    </dgm:pt>
    <dgm:pt modelId="{56D25EA7-841B-4828-BD1B-3C5B4E9DBCD4}" type="parTrans" cxnId="{EFECD790-674F-4CAA-973D-FA956ED963BB}">
      <dgm:prSet/>
      <dgm:spPr/>
      <dgm:t>
        <a:bodyPr/>
        <a:lstStyle/>
        <a:p>
          <a:endParaRPr lang="en-US"/>
        </a:p>
      </dgm:t>
    </dgm:pt>
    <dgm:pt modelId="{425F12E6-58A3-428B-82A5-62574E3FB225}" type="sibTrans" cxnId="{EFECD790-674F-4CAA-973D-FA956ED963BB}">
      <dgm:prSet/>
      <dgm:spPr/>
      <dgm:t>
        <a:bodyPr/>
        <a:lstStyle/>
        <a:p>
          <a:endParaRPr lang="en-US"/>
        </a:p>
      </dgm:t>
    </dgm:pt>
    <dgm:pt modelId="{7BD4FEE5-286F-4626-AF35-89E17F734596}">
      <dgm:prSet phldrT="[Text]" phldr="0"/>
      <dgm:spPr>
        <a:noFill/>
        <a:ln>
          <a:solidFill>
            <a:srgbClr val="28282B"/>
          </a:solidFill>
        </a:ln>
      </dgm:spPr>
      <dgm:t>
        <a:bodyPr/>
        <a:lstStyle/>
        <a:p>
          <a:pPr rtl="0"/>
          <a:r>
            <a:rPr lang="en-US" b="0" i="0" u="none" dirty="0">
              <a:latin typeface="Montserrat" panose="00000500000000000000" pitchFamily="2" charset="0"/>
            </a:rPr>
            <a:t>Our program trains you to become an entrepreneurial trader or investor rather than preparing you for a corporate job like other programs.</a:t>
          </a:r>
          <a:endParaRPr lang="en-US" dirty="0">
            <a:latin typeface="Montserrat" panose="00000500000000000000" pitchFamily="2" charset="0"/>
          </a:endParaRPr>
        </a:p>
      </dgm:t>
    </dgm:pt>
    <dgm:pt modelId="{7EC37D42-7A77-469D-BB04-A297B539A182}" type="parTrans" cxnId="{EBFFF88E-276E-4E4C-9E40-39A195E3F156}">
      <dgm:prSet/>
      <dgm:spPr/>
      <dgm:t>
        <a:bodyPr/>
        <a:lstStyle/>
        <a:p>
          <a:endParaRPr lang="en-US"/>
        </a:p>
      </dgm:t>
    </dgm:pt>
    <dgm:pt modelId="{9752D70B-086A-4735-A841-798B50B76278}" type="sibTrans" cxnId="{EBFFF88E-276E-4E4C-9E40-39A195E3F156}">
      <dgm:prSet/>
      <dgm:spPr/>
      <dgm:t>
        <a:bodyPr/>
        <a:lstStyle/>
        <a:p>
          <a:endParaRPr lang="en-US"/>
        </a:p>
      </dgm:t>
    </dgm:pt>
    <dgm:pt modelId="{BD49FC68-1C8E-4FC9-83E5-9A86D5801DD6}" type="pres">
      <dgm:prSet presAssocID="{82D39FEE-2712-4925-80FC-0FBAC7D17AEB}" presName="linearFlow" presStyleCnt="0">
        <dgm:presLayoutVars>
          <dgm:dir/>
          <dgm:animLvl val="lvl"/>
          <dgm:resizeHandles val="exact"/>
        </dgm:presLayoutVars>
      </dgm:prSet>
      <dgm:spPr/>
    </dgm:pt>
    <dgm:pt modelId="{22625AD4-9536-4213-A23F-2C2C74C5AC48}" type="pres">
      <dgm:prSet presAssocID="{08B1F026-E176-468E-9E7B-22B287BD1626}" presName="composite" presStyleCnt="0"/>
      <dgm:spPr/>
    </dgm:pt>
    <dgm:pt modelId="{54FBC035-4497-4C0A-8237-4ED9736AB32E}" type="pres">
      <dgm:prSet presAssocID="{08B1F026-E176-468E-9E7B-22B287BD162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E52A0950-EDBB-4D6C-9474-570C1DBC9DF4}" type="pres">
      <dgm:prSet presAssocID="{08B1F026-E176-468E-9E7B-22B287BD1626}" presName="descendantText" presStyleLbl="alignAcc1" presStyleIdx="0" presStyleCnt="6">
        <dgm:presLayoutVars>
          <dgm:bulletEnabled val="1"/>
        </dgm:presLayoutVars>
      </dgm:prSet>
      <dgm:spPr/>
    </dgm:pt>
    <dgm:pt modelId="{A9819758-2C4F-46AD-97C7-7D1131AB5E8E}" type="pres">
      <dgm:prSet presAssocID="{3C5864B0-846A-42BE-8A31-D86BED4DB6CA}" presName="sp" presStyleCnt="0"/>
      <dgm:spPr/>
    </dgm:pt>
    <dgm:pt modelId="{2D20B5D8-227F-421F-ABDF-CE3A59681786}" type="pres">
      <dgm:prSet presAssocID="{BA70DDE2-FED6-43AE-A514-21E75E6BB7C1}" presName="composite" presStyleCnt="0"/>
      <dgm:spPr/>
    </dgm:pt>
    <dgm:pt modelId="{35E8F074-6F33-4F6B-8E90-7188F7BDD323}" type="pres">
      <dgm:prSet presAssocID="{BA70DDE2-FED6-43AE-A514-21E75E6BB7C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C5B9F87-1C1F-4A26-8F36-0CB8F3ABCECF}" type="pres">
      <dgm:prSet presAssocID="{BA70DDE2-FED6-43AE-A514-21E75E6BB7C1}" presName="descendantText" presStyleLbl="alignAcc1" presStyleIdx="1" presStyleCnt="6">
        <dgm:presLayoutVars>
          <dgm:bulletEnabled val="1"/>
        </dgm:presLayoutVars>
      </dgm:prSet>
      <dgm:spPr/>
    </dgm:pt>
    <dgm:pt modelId="{682306CE-D3E8-43AC-96E9-3A4F8651B960}" type="pres">
      <dgm:prSet presAssocID="{2BDB0131-73D3-4C07-BEF7-5A59D4A503E8}" presName="sp" presStyleCnt="0"/>
      <dgm:spPr/>
    </dgm:pt>
    <dgm:pt modelId="{1D9BACAB-7F73-4A81-95E8-0EE8B85AAA9E}" type="pres">
      <dgm:prSet presAssocID="{3930674D-DC82-4F47-B37E-1C6BC97B3DCF}" presName="composite" presStyleCnt="0"/>
      <dgm:spPr/>
    </dgm:pt>
    <dgm:pt modelId="{15E825E5-AAAB-4ACC-8DA4-355CD71A470A}" type="pres">
      <dgm:prSet presAssocID="{3930674D-DC82-4F47-B37E-1C6BC97B3DC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FE911F01-57E7-4815-B684-4F45F7173F43}" type="pres">
      <dgm:prSet presAssocID="{3930674D-DC82-4F47-B37E-1C6BC97B3DCF}" presName="descendantText" presStyleLbl="alignAcc1" presStyleIdx="2" presStyleCnt="6">
        <dgm:presLayoutVars>
          <dgm:bulletEnabled val="1"/>
        </dgm:presLayoutVars>
      </dgm:prSet>
      <dgm:spPr/>
    </dgm:pt>
    <dgm:pt modelId="{798DC012-F67E-4DB4-BF55-625C2E88355A}" type="pres">
      <dgm:prSet presAssocID="{425F12E6-58A3-428B-82A5-62574E3FB225}" presName="sp" presStyleCnt="0"/>
      <dgm:spPr/>
    </dgm:pt>
    <dgm:pt modelId="{87FEF7E2-6007-4A77-872E-A61A18C96E41}" type="pres">
      <dgm:prSet presAssocID="{D6A56CF5-1940-4793-9935-0D2A39DAF98F}" presName="composite" presStyleCnt="0"/>
      <dgm:spPr/>
    </dgm:pt>
    <dgm:pt modelId="{68D01739-04A7-4E68-9036-46A60DFAA015}" type="pres">
      <dgm:prSet presAssocID="{D6A56CF5-1940-4793-9935-0D2A39DAF98F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7E44B36-0114-43DC-A3AC-1ED911AAA813}" type="pres">
      <dgm:prSet presAssocID="{D6A56CF5-1940-4793-9935-0D2A39DAF98F}" presName="descendantText" presStyleLbl="alignAcc1" presStyleIdx="3" presStyleCnt="6">
        <dgm:presLayoutVars>
          <dgm:bulletEnabled val="1"/>
        </dgm:presLayoutVars>
      </dgm:prSet>
      <dgm:spPr/>
    </dgm:pt>
    <dgm:pt modelId="{28B7343C-E847-4AD5-99F8-052BE37AB55E}" type="pres">
      <dgm:prSet presAssocID="{773F9761-C26C-4E49-A725-8CCE58EAB44B}" presName="sp" presStyleCnt="0"/>
      <dgm:spPr/>
    </dgm:pt>
    <dgm:pt modelId="{67B4A914-863D-4266-8B84-919BF2E78C6B}" type="pres">
      <dgm:prSet presAssocID="{46604776-3F8D-436C-ACAB-56DFCF73DE27}" presName="composite" presStyleCnt="0"/>
      <dgm:spPr/>
    </dgm:pt>
    <dgm:pt modelId="{85109741-E8D3-4F10-8648-460C5B3F8CF5}" type="pres">
      <dgm:prSet presAssocID="{46604776-3F8D-436C-ACAB-56DFCF73DE2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E9243B7-B3D9-40C7-8E05-74820BC560AB}" type="pres">
      <dgm:prSet presAssocID="{46604776-3F8D-436C-ACAB-56DFCF73DE27}" presName="descendantText" presStyleLbl="alignAcc1" presStyleIdx="4" presStyleCnt="6">
        <dgm:presLayoutVars>
          <dgm:bulletEnabled val="1"/>
        </dgm:presLayoutVars>
      </dgm:prSet>
      <dgm:spPr/>
    </dgm:pt>
    <dgm:pt modelId="{8C1CEAF7-F703-4997-B265-9D82409C5DF4}" type="pres">
      <dgm:prSet presAssocID="{914BDF3A-20CE-42D4-9442-545642CA1DA6}" presName="sp" presStyleCnt="0"/>
      <dgm:spPr/>
    </dgm:pt>
    <dgm:pt modelId="{94517C83-A725-49F7-B8BF-0900CB2EC60B}" type="pres">
      <dgm:prSet presAssocID="{A71082E6-0140-4298-B26A-7C5396DD6944}" presName="composite" presStyleCnt="0"/>
      <dgm:spPr/>
    </dgm:pt>
    <dgm:pt modelId="{75EE1296-FB2D-4835-BF17-865433DC2D76}" type="pres">
      <dgm:prSet presAssocID="{A71082E6-0140-4298-B26A-7C5396DD6944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0BBA7C1-6ACF-4F8E-8B46-9B00B87199C1}" type="pres">
      <dgm:prSet presAssocID="{A71082E6-0140-4298-B26A-7C5396DD6944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FE85840E-5C9B-4B4F-9974-60C28ACC8AE3}" type="presOf" srcId="{440B3B1A-2013-4AD3-A95A-F7F6685CC33D}" destId="{E52A0950-EDBB-4D6C-9474-570C1DBC9DF4}" srcOrd="0" destOrd="0" presId="urn:microsoft.com/office/officeart/2005/8/layout/chevron2"/>
    <dgm:cxn modelId="{7A93592E-FE87-4EAF-9E5F-DD60C4B8712B}" type="presOf" srcId="{EC7F7306-4106-45B1-8AEC-9B39E514D8E1}" destId="{6C5B9F87-1C1F-4A26-8F36-0CB8F3ABCECF}" srcOrd="0" destOrd="0" presId="urn:microsoft.com/office/officeart/2005/8/layout/chevron2"/>
    <dgm:cxn modelId="{3A037A38-9BCF-4A6F-A45C-4186A637EA2A}" type="presOf" srcId="{A71082E6-0140-4298-B26A-7C5396DD6944}" destId="{75EE1296-FB2D-4835-BF17-865433DC2D76}" srcOrd="0" destOrd="0" presId="urn:microsoft.com/office/officeart/2005/8/layout/chevron2"/>
    <dgm:cxn modelId="{4D614D3D-3358-450E-AD33-E543D2208FD7}" srcId="{A71082E6-0140-4298-B26A-7C5396DD6944}" destId="{CA229C1D-BE84-463E-A72F-7D5E57859C8D}" srcOrd="0" destOrd="0" parTransId="{BFDB4750-9EBB-49E2-A604-9EA2FBF9C376}" sibTransId="{630F0B8B-7D3D-4609-B0C2-0FB47461E2AD}"/>
    <dgm:cxn modelId="{23C63A40-77E3-4A6E-B285-72ABB633ADB6}" type="presOf" srcId="{82D39FEE-2712-4925-80FC-0FBAC7D17AEB}" destId="{BD49FC68-1C8E-4FC9-83E5-9A86D5801DD6}" srcOrd="0" destOrd="0" presId="urn:microsoft.com/office/officeart/2005/8/layout/chevron2"/>
    <dgm:cxn modelId="{9A515E4A-2B9B-4B04-95CC-782A4C3BA68C}" srcId="{BA70DDE2-FED6-43AE-A514-21E75E6BB7C1}" destId="{EC7F7306-4106-45B1-8AEC-9B39E514D8E1}" srcOrd="0" destOrd="0" parTransId="{21BB0F36-C4BB-4457-8B88-CDE5A916CC85}" sibTransId="{D338ECE6-3508-4011-AD0E-30A7232BFF10}"/>
    <dgm:cxn modelId="{C2E9FF6F-4B79-4534-99CC-017741CD7478}" type="presOf" srcId="{D6A56CF5-1940-4793-9935-0D2A39DAF98F}" destId="{68D01739-04A7-4E68-9036-46A60DFAA015}" srcOrd="0" destOrd="0" presId="urn:microsoft.com/office/officeart/2005/8/layout/chevron2"/>
    <dgm:cxn modelId="{C33F0951-780F-46C5-9E7E-EE208D1B6777}" type="presOf" srcId="{46604776-3F8D-436C-ACAB-56DFCF73DE27}" destId="{85109741-E8D3-4F10-8648-460C5B3F8CF5}" srcOrd="0" destOrd="0" presId="urn:microsoft.com/office/officeart/2005/8/layout/chevron2"/>
    <dgm:cxn modelId="{A14CEC5A-C58E-4C55-9E00-560A0F1D990E}" type="presOf" srcId="{367237EC-68A6-4938-AC91-DAB58AEF479F}" destId="{87E44B36-0114-43DC-A3AC-1ED911AAA813}" srcOrd="0" destOrd="0" presId="urn:microsoft.com/office/officeart/2005/8/layout/chevron2"/>
    <dgm:cxn modelId="{4E10568B-2372-48B6-9CDF-88A0935A803F}" srcId="{82D39FEE-2712-4925-80FC-0FBAC7D17AEB}" destId="{BA70DDE2-FED6-43AE-A514-21E75E6BB7C1}" srcOrd="1" destOrd="0" parTransId="{5A3F03F8-2AEF-4231-A65B-809C0928649B}" sibTransId="{2BDB0131-73D3-4C07-BEF7-5A59D4A503E8}"/>
    <dgm:cxn modelId="{EBFFF88E-276E-4E4C-9E40-39A195E3F156}" srcId="{3930674D-DC82-4F47-B37E-1C6BC97B3DCF}" destId="{7BD4FEE5-286F-4626-AF35-89E17F734596}" srcOrd="0" destOrd="0" parTransId="{7EC37D42-7A77-469D-BB04-A297B539A182}" sibTransId="{9752D70B-086A-4735-A841-798B50B76278}"/>
    <dgm:cxn modelId="{EFECD790-674F-4CAA-973D-FA956ED963BB}" srcId="{82D39FEE-2712-4925-80FC-0FBAC7D17AEB}" destId="{3930674D-DC82-4F47-B37E-1C6BC97B3DCF}" srcOrd="2" destOrd="0" parTransId="{56D25EA7-841B-4828-BD1B-3C5B4E9DBCD4}" sibTransId="{425F12E6-58A3-428B-82A5-62574E3FB225}"/>
    <dgm:cxn modelId="{73E9E89D-6579-4E9C-BCCE-3B5C63740767}" srcId="{82D39FEE-2712-4925-80FC-0FBAC7D17AEB}" destId="{D6A56CF5-1940-4793-9935-0D2A39DAF98F}" srcOrd="3" destOrd="0" parTransId="{F9124FE9-BBC8-4AF7-922A-615C46688252}" sibTransId="{773F9761-C26C-4E49-A725-8CCE58EAB44B}"/>
    <dgm:cxn modelId="{F5006CA4-BF39-4180-9A18-4B9B1F16F428}" srcId="{D6A56CF5-1940-4793-9935-0D2A39DAF98F}" destId="{367237EC-68A6-4938-AC91-DAB58AEF479F}" srcOrd="0" destOrd="0" parTransId="{BC19DAD1-A811-4841-BE1E-72A39F517CD0}" sibTransId="{410AB7A6-FAB6-477F-9914-6D6462FA5A61}"/>
    <dgm:cxn modelId="{7F115EA7-20FE-4AE9-AB4A-3E466FF2CA10}" type="presOf" srcId="{7BD4FEE5-286F-4626-AF35-89E17F734596}" destId="{FE911F01-57E7-4815-B684-4F45F7173F43}" srcOrd="0" destOrd="0" presId="urn:microsoft.com/office/officeart/2005/8/layout/chevron2"/>
    <dgm:cxn modelId="{004AD7AA-8E5A-4AAB-A178-BBDB0F6D969F}" srcId="{82D39FEE-2712-4925-80FC-0FBAC7D17AEB}" destId="{46604776-3F8D-436C-ACAB-56DFCF73DE27}" srcOrd="4" destOrd="0" parTransId="{9106A675-8EBC-47F6-A8E7-8CA10A8DBA04}" sibTransId="{914BDF3A-20CE-42D4-9442-545642CA1DA6}"/>
    <dgm:cxn modelId="{3AA64DAC-6B8A-46BF-96FA-C95A8A400A98}" type="presOf" srcId="{3930674D-DC82-4F47-B37E-1C6BC97B3DCF}" destId="{15E825E5-AAAB-4ACC-8DA4-355CD71A470A}" srcOrd="0" destOrd="0" presId="urn:microsoft.com/office/officeart/2005/8/layout/chevron2"/>
    <dgm:cxn modelId="{6DB39EBD-E501-43BD-8A59-23912AD4E337}" type="presOf" srcId="{7F5BAB95-8DD8-4ED9-BC66-AE3D381BA6B6}" destId="{9E9243B7-B3D9-40C7-8E05-74820BC560AB}" srcOrd="0" destOrd="0" presId="urn:microsoft.com/office/officeart/2005/8/layout/chevron2"/>
    <dgm:cxn modelId="{254BCDCB-ED2B-4F75-BC89-1972B9006FD7}" type="presOf" srcId="{BA70DDE2-FED6-43AE-A514-21E75E6BB7C1}" destId="{35E8F074-6F33-4F6B-8E90-7188F7BDD323}" srcOrd="0" destOrd="0" presId="urn:microsoft.com/office/officeart/2005/8/layout/chevron2"/>
    <dgm:cxn modelId="{6AB0FBD0-53C8-4AFC-BBA7-EF2A5D6FAC36}" srcId="{46604776-3F8D-436C-ACAB-56DFCF73DE27}" destId="{7F5BAB95-8DD8-4ED9-BC66-AE3D381BA6B6}" srcOrd="0" destOrd="0" parTransId="{D09291F6-A6B1-4060-AC06-AA94BBD1B23A}" sibTransId="{68511F78-7AD5-4F3D-9426-65BFE099AD44}"/>
    <dgm:cxn modelId="{E053EADB-D0D4-45B8-A88F-D2C6DDC4A0B3}" srcId="{82D39FEE-2712-4925-80FC-0FBAC7D17AEB}" destId="{A71082E6-0140-4298-B26A-7C5396DD6944}" srcOrd="5" destOrd="0" parTransId="{49A6574D-F940-4627-8164-7A3CF256B1DB}" sibTransId="{31880381-AD98-4914-BD55-AE477CFA6476}"/>
    <dgm:cxn modelId="{866A7EE2-5E3F-4766-86A2-C327D2486A87}" type="presOf" srcId="{CA229C1D-BE84-463E-A72F-7D5E57859C8D}" destId="{F0BBA7C1-6ACF-4F8E-8B46-9B00B87199C1}" srcOrd="0" destOrd="0" presId="urn:microsoft.com/office/officeart/2005/8/layout/chevron2"/>
    <dgm:cxn modelId="{14320EEC-B6BB-4244-B392-3F2622EF5169}" srcId="{08B1F026-E176-468E-9E7B-22B287BD1626}" destId="{440B3B1A-2013-4AD3-A95A-F7F6685CC33D}" srcOrd="0" destOrd="0" parTransId="{B97CE662-4FB6-4FED-9932-2A9035EA7535}" sibTransId="{E414E2D4-75AE-4CFB-A1A3-D795C140C1F8}"/>
    <dgm:cxn modelId="{6EC85DF2-7030-4711-B78D-063E589BCAFE}" srcId="{82D39FEE-2712-4925-80FC-0FBAC7D17AEB}" destId="{08B1F026-E176-468E-9E7B-22B287BD1626}" srcOrd="0" destOrd="0" parTransId="{525F9A20-1E0A-4C11-A633-9E4FAE52320E}" sibTransId="{3C5864B0-846A-42BE-8A31-D86BED4DB6CA}"/>
    <dgm:cxn modelId="{08EEC3F8-0DB1-4BF0-A730-F9988514ABCE}" type="presOf" srcId="{08B1F026-E176-468E-9E7B-22B287BD1626}" destId="{54FBC035-4497-4C0A-8237-4ED9736AB32E}" srcOrd="0" destOrd="0" presId="urn:microsoft.com/office/officeart/2005/8/layout/chevron2"/>
    <dgm:cxn modelId="{D67A0249-DB53-4EC2-BC99-05F54BC42EC8}" type="presParOf" srcId="{BD49FC68-1C8E-4FC9-83E5-9A86D5801DD6}" destId="{22625AD4-9536-4213-A23F-2C2C74C5AC48}" srcOrd="0" destOrd="0" presId="urn:microsoft.com/office/officeart/2005/8/layout/chevron2"/>
    <dgm:cxn modelId="{7FDA1171-D9B1-407F-BFB4-D0674F77F6EA}" type="presParOf" srcId="{22625AD4-9536-4213-A23F-2C2C74C5AC48}" destId="{54FBC035-4497-4C0A-8237-4ED9736AB32E}" srcOrd="0" destOrd="0" presId="urn:microsoft.com/office/officeart/2005/8/layout/chevron2"/>
    <dgm:cxn modelId="{29B83CFE-4E8E-4E17-AF36-99B19510E8C8}" type="presParOf" srcId="{22625AD4-9536-4213-A23F-2C2C74C5AC48}" destId="{E52A0950-EDBB-4D6C-9474-570C1DBC9DF4}" srcOrd="1" destOrd="0" presId="urn:microsoft.com/office/officeart/2005/8/layout/chevron2"/>
    <dgm:cxn modelId="{93E87793-AE1E-4C44-9C94-1B894DA42F9C}" type="presParOf" srcId="{BD49FC68-1C8E-4FC9-83E5-9A86D5801DD6}" destId="{A9819758-2C4F-46AD-97C7-7D1131AB5E8E}" srcOrd="1" destOrd="0" presId="urn:microsoft.com/office/officeart/2005/8/layout/chevron2"/>
    <dgm:cxn modelId="{8009B735-42D6-41CD-8383-413BDFB1695C}" type="presParOf" srcId="{BD49FC68-1C8E-4FC9-83E5-9A86D5801DD6}" destId="{2D20B5D8-227F-421F-ABDF-CE3A59681786}" srcOrd="2" destOrd="0" presId="urn:microsoft.com/office/officeart/2005/8/layout/chevron2"/>
    <dgm:cxn modelId="{9E14D379-611E-4F2C-914D-F3FB6CCBE681}" type="presParOf" srcId="{2D20B5D8-227F-421F-ABDF-CE3A59681786}" destId="{35E8F074-6F33-4F6B-8E90-7188F7BDD323}" srcOrd="0" destOrd="0" presId="urn:microsoft.com/office/officeart/2005/8/layout/chevron2"/>
    <dgm:cxn modelId="{EBC243DF-5EBB-4628-BBE3-314F748B17A8}" type="presParOf" srcId="{2D20B5D8-227F-421F-ABDF-CE3A59681786}" destId="{6C5B9F87-1C1F-4A26-8F36-0CB8F3ABCECF}" srcOrd="1" destOrd="0" presId="urn:microsoft.com/office/officeart/2005/8/layout/chevron2"/>
    <dgm:cxn modelId="{3F321ED0-DF09-4395-8FA1-BD578BF1EF58}" type="presParOf" srcId="{BD49FC68-1C8E-4FC9-83E5-9A86D5801DD6}" destId="{682306CE-D3E8-43AC-96E9-3A4F8651B960}" srcOrd="3" destOrd="0" presId="urn:microsoft.com/office/officeart/2005/8/layout/chevron2"/>
    <dgm:cxn modelId="{2EC42975-F181-41C7-B63E-BF586EA147EE}" type="presParOf" srcId="{BD49FC68-1C8E-4FC9-83E5-9A86D5801DD6}" destId="{1D9BACAB-7F73-4A81-95E8-0EE8B85AAA9E}" srcOrd="4" destOrd="0" presId="urn:microsoft.com/office/officeart/2005/8/layout/chevron2"/>
    <dgm:cxn modelId="{1BFBF153-045A-4755-B81B-427E8B5EE508}" type="presParOf" srcId="{1D9BACAB-7F73-4A81-95E8-0EE8B85AAA9E}" destId="{15E825E5-AAAB-4ACC-8DA4-355CD71A470A}" srcOrd="0" destOrd="0" presId="urn:microsoft.com/office/officeart/2005/8/layout/chevron2"/>
    <dgm:cxn modelId="{959067DF-88E9-49BF-9F8C-4E9C65884838}" type="presParOf" srcId="{1D9BACAB-7F73-4A81-95E8-0EE8B85AAA9E}" destId="{FE911F01-57E7-4815-B684-4F45F7173F43}" srcOrd="1" destOrd="0" presId="urn:microsoft.com/office/officeart/2005/8/layout/chevron2"/>
    <dgm:cxn modelId="{2638281B-80AE-40C0-9350-E86FEE34F62D}" type="presParOf" srcId="{BD49FC68-1C8E-4FC9-83E5-9A86D5801DD6}" destId="{798DC012-F67E-4DB4-BF55-625C2E88355A}" srcOrd="5" destOrd="0" presId="urn:microsoft.com/office/officeart/2005/8/layout/chevron2"/>
    <dgm:cxn modelId="{259D3974-7498-4C93-B9B4-FC71740FABA6}" type="presParOf" srcId="{BD49FC68-1C8E-4FC9-83E5-9A86D5801DD6}" destId="{87FEF7E2-6007-4A77-872E-A61A18C96E41}" srcOrd="6" destOrd="0" presId="urn:microsoft.com/office/officeart/2005/8/layout/chevron2"/>
    <dgm:cxn modelId="{58EF5587-8292-4F18-906C-85A22028BCC0}" type="presParOf" srcId="{87FEF7E2-6007-4A77-872E-A61A18C96E41}" destId="{68D01739-04A7-4E68-9036-46A60DFAA015}" srcOrd="0" destOrd="0" presId="urn:microsoft.com/office/officeart/2005/8/layout/chevron2"/>
    <dgm:cxn modelId="{AAFFD4DA-194A-45BA-8770-6B59821D52DF}" type="presParOf" srcId="{87FEF7E2-6007-4A77-872E-A61A18C96E41}" destId="{87E44B36-0114-43DC-A3AC-1ED911AAA813}" srcOrd="1" destOrd="0" presId="urn:microsoft.com/office/officeart/2005/8/layout/chevron2"/>
    <dgm:cxn modelId="{63062B26-563C-4843-BD5B-59550F7BEC14}" type="presParOf" srcId="{BD49FC68-1C8E-4FC9-83E5-9A86D5801DD6}" destId="{28B7343C-E847-4AD5-99F8-052BE37AB55E}" srcOrd="7" destOrd="0" presId="urn:microsoft.com/office/officeart/2005/8/layout/chevron2"/>
    <dgm:cxn modelId="{34BE46AE-236D-4772-A7D0-AA1953F767CA}" type="presParOf" srcId="{BD49FC68-1C8E-4FC9-83E5-9A86D5801DD6}" destId="{67B4A914-863D-4266-8B84-919BF2E78C6B}" srcOrd="8" destOrd="0" presId="urn:microsoft.com/office/officeart/2005/8/layout/chevron2"/>
    <dgm:cxn modelId="{FC174133-16D7-424F-ADE7-44777CB105E2}" type="presParOf" srcId="{67B4A914-863D-4266-8B84-919BF2E78C6B}" destId="{85109741-E8D3-4F10-8648-460C5B3F8CF5}" srcOrd="0" destOrd="0" presId="urn:microsoft.com/office/officeart/2005/8/layout/chevron2"/>
    <dgm:cxn modelId="{6B764644-480E-4AA6-AF20-687D0D9425A3}" type="presParOf" srcId="{67B4A914-863D-4266-8B84-919BF2E78C6B}" destId="{9E9243B7-B3D9-40C7-8E05-74820BC560AB}" srcOrd="1" destOrd="0" presId="urn:microsoft.com/office/officeart/2005/8/layout/chevron2"/>
    <dgm:cxn modelId="{88BCEC90-44F4-4FC2-AD5E-1D14E2179C60}" type="presParOf" srcId="{BD49FC68-1C8E-4FC9-83E5-9A86D5801DD6}" destId="{8C1CEAF7-F703-4997-B265-9D82409C5DF4}" srcOrd="9" destOrd="0" presId="urn:microsoft.com/office/officeart/2005/8/layout/chevron2"/>
    <dgm:cxn modelId="{0C5B3069-0D5A-4470-B97E-C9313D19A855}" type="presParOf" srcId="{BD49FC68-1C8E-4FC9-83E5-9A86D5801DD6}" destId="{94517C83-A725-49F7-B8BF-0900CB2EC60B}" srcOrd="10" destOrd="0" presId="urn:microsoft.com/office/officeart/2005/8/layout/chevron2"/>
    <dgm:cxn modelId="{72CFEE6E-FD04-4D5C-BE3E-5E6C3C1AF0EE}" type="presParOf" srcId="{94517C83-A725-49F7-B8BF-0900CB2EC60B}" destId="{75EE1296-FB2D-4835-BF17-865433DC2D76}" srcOrd="0" destOrd="0" presId="urn:microsoft.com/office/officeart/2005/8/layout/chevron2"/>
    <dgm:cxn modelId="{2ED65F11-4C11-4032-B121-97BE35AB52C5}" type="presParOf" srcId="{94517C83-A725-49F7-B8BF-0900CB2EC60B}" destId="{F0BBA7C1-6ACF-4F8E-8B46-9B00B87199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8FFA1-F3CD-4B83-9C05-2DE469448EAA}">
      <dsp:nvSpPr>
        <dsp:cNvPr id="0" name=""/>
        <dsp:cNvSpPr/>
      </dsp:nvSpPr>
      <dsp:spPr>
        <a:xfrm>
          <a:off x="2951972" y="2193860"/>
          <a:ext cx="2681385" cy="2681385"/>
        </a:xfrm>
        <a:prstGeom prst="gear9">
          <a:avLst/>
        </a:prstGeom>
        <a:solidFill>
          <a:srgbClr val="AB95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Trading &amp; Investing Profits</a:t>
          </a:r>
        </a:p>
      </dsp:txBody>
      <dsp:txXfrm>
        <a:off x="3491050" y="2821962"/>
        <a:ext cx="1603229" cy="1378287"/>
      </dsp:txXfrm>
    </dsp:sp>
    <dsp:sp modelId="{C1DC135E-0076-42AD-9DC9-F6E6995BE08B}">
      <dsp:nvSpPr>
        <dsp:cNvPr id="0" name=""/>
        <dsp:cNvSpPr/>
      </dsp:nvSpPr>
      <dsp:spPr>
        <a:xfrm>
          <a:off x="1391893" y="1560078"/>
          <a:ext cx="1950098" cy="1950098"/>
        </a:xfrm>
        <a:prstGeom prst="gear6">
          <a:avLst/>
        </a:prstGeom>
        <a:solidFill>
          <a:srgbClr val="7676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Market Insights</a:t>
          </a:r>
        </a:p>
      </dsp:txBody>
      <dsp:txXfrm>
        <a:off x="1882836" y="2053988"/>
        <a:ext cx="968212" cy="962278"/>
      </dsp:txXfrm>
    </dsp:sp>
    <dsp:sp modelId="{7801184B-0129-42F7-BDA7-3C911D8D4DA1}">
      <dsp:nvSpPr>
        <dsp:cNvPr id="0" name=""/>
        <dsp:cNvSpPr/>
      </dsp:nvSpPr>
      <dsp:spPr>
        <a:xfrm rot="20700000">
          <a:off x="2484147" y="214709"/>
          <a:ext cx="1910698" cy="1910698"/>
        </a:xfrm>
        <a:prstGeom prst="gear6">
          <a:avLst/>
        </a:prstGeom>
        <a:solidFill>
          <a:srgbClr val="2828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Montserrat" panose="00000500000000000000" pitchFamily="2" charset="0"/>
            </a:rPr>
            <a:t>Data Science Tools</a:t>
          </a:r>
        </a:p>
      </dsp:txBody>
      <dsp:txXfrm rot="-20700000">
        <a:off x="2903219" y="633781"/>
        <a:ext cx="1072554" cy="1072554"/>
      </dsp:txXfrm>
    </dsp:sp>
    <dsp:sp modelId="{7BE198BD-EDDA-4416-9095-3BD22BF55263}">
      <dsp:nvSpPr>
        <dsp:cNvPr id="0" name=""/>
        <dsp:cNvSpPr/>
      </dsp:nvSpPr>
      <dsp:spPr>
        <a:xfrm>
          <a:off x="2753337" y="1784939"/>
          <a:ext cx="3432173" cy="3432173"/>
        </a:xfrm>
        <a:prstGeom prst="circularArrow">
          <a:avLst>
            <a:gd name="adj1" fmla="val 4688"/>
            <a:gd name="adj2" fmla="val 299029"/>
            <a:gd name="adj3" fmla="val 2530333"/>
            <a:gd name="adj4" fmla="val 15831089"/>
            <a:gd name="adj5" fmla="val 5469"/>
          </a:avLst>
        </a:prstGeom>
        <a:solidFill>
          <a:srgbClr val="AB955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3F9E7-7D15-4225-B177-EFFE5AB24773}">
      <dsp:nvSpPr>
        <dsp:cNvPr id="0" name=""/>
        <dsp:cNvSpPr/>
      </dsp:nvSpPr>
      <dsp:spPr>
        <a:xfrm>
          <a:off x="1046534" y="1125673"/>
          <a:ext cx="2493688" cy="24936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76767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740C9-6648-4B4B-A3B5-A6F58FD83AAB}">
      <dsp:nvSpPr>
        <dsp:cNvPr id="0" name=""/>
        <dsp:cNvSpPr/>
      </dsp:nvSpPr>
      <dsp:spPr>
        <a:xfrm>
          <a:off x="2042183" y="-206727"/>
          <a:ext cx="2688698" cy="26886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28282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7BBC0-3433-4B82-A080-FC3D4CAB9F00}">
      <dsp:nvSpPr>
        <dsp:cNvPr id="0" name=""/>
        <dsp:cNvSpPr/>
      </dsp:nvSpPr>
      <dsp:spPr>
        <a:xfrm>
          <a:off x="6033575" y="4523854"/>
          <a:ext cx="3286447" cy="2128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Access to specialized Telegram group discussions for ALL masterclass students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Events like team-based stock market games</a:t>
          </a:r>
        </a:p>
      </dsp:txBody>
      <dsp:txXfrm>
        <a:off x="7066273" y="5102836"/>
        <a:ext cx="2206984" cy="1503126"/>
      </dsp:txXfrm>
    </dsp:sp>
    <dsp:sp modelId="{9146B2D3-B8BE-4230-8A73-01633448BDE9}">
      <dsp:nvSpPr>
        <dsp:cNvPr id="0" name=""/>
        <dsp:cNvSpPr/>
      </dsp:nvSpPr>
      <dsp:spPr>
        <a:xfrm>
          <a:off x="671477" y="4523854"/>
          <a:ext cx="3286447" cy="2128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LIVE monthly webinars to review trade &amp; data strategies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Free re-attendance to future masterclasses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Dedicated email support</a:t>
          </a:r>
        </a:p>
      </dsp:txBody>
      <dsp:txXfrm>
        <a:off x="718241" y="5102836"/>
        <a:ext cx="2206984" cy="1503126"/>
      </dsp:txXfrm>
    </dsp:sp>
    <dsp:sp modelId="{8597CB54-0D90-446B-827B-D7BF62E1285B}">
      <dsp:nvSpPr>
        <dsp:cNvPr id="0" name=""/>
        <dsp:cNvSpPr/>
      </dsp:nvSpPr>
      <dsp:spPr>
        <a:xfrm>
          <a:off x="6033575" y="0"/>
          <a:ext cx="3286447" cy="2128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Python scripts for trade analytics with detailed comments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 Trade planning &amp; journaling blueprints</a:t>
          </a:r>
        </a:p>
      </dsp:txBody>
      <dsp:txXfrm>
        <a:off x="7066273" y="46764"/>
        <a:ext cx="2206984" cy="1503126"/>
      </dsp:txXfrm>
    </dsp:sp>
    <dsp:sp modelId="{B5ECCF97-7C58-4841-BF66-AA4A1FAE4914}">
      <dsp:nvSpPr>
        <dsp:cNvPr id="0" name=""/>
        <dsp:cNvSpPr/>
      </dsp:nvSpPr>
      <dsp:spPr>
        <a:xfrm>
          <a:off x="671477" y="0"/>
          <a:ext cx="3286447" cy="2128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Lifetime access to 40+ hours of masterclass replay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Completed digital slide deck manual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Case study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Real-time Q&amp;A</a:t>
          </a:r>
        </a:p>
      </dsp:txBody>
      <dsp:txXfrm>
        <a:off x="718241" y="46764"/>
        <a:ext cx="2206984" cy="1503126"/>
      </dsp:txXfrm>
    </dsp:sp>
    <dsp:sp modelId="{00AE13B4-97D2-452C-AB0E-3DBA1016F1FD}">
      <dsp:nvSpPr>
        <dsp:cNvPr id="0" name=""/>
        <dsp:cNvSpPr/>
      </dsp:nvSpPr>
      <dsp:spPr>
        <a:xfrm>
          <a:off x="2048591" y="379205"/>
          <a:ext cx="2880630" cy="2880630"/>
        </a:xfrm>
        <a:prstGeom prst="pieWedge">
          <a:avLst/>
        </a:prstGeom>
        <a:solidFill>
          <a:srgbClr val="28282B"/>
        </a:solidFill>
        <a:ln w="571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Montserrat" panose="00000500000000000000" pitchFamily="2" charset="0"/>
            </a:rPr>
            <a:t>Online LIVE Training</a:t>
          </a:r>
        </a:p>
      </dsp:txBody>
      <dsp:txXfrm>
        <a:off x="2892308" y="1222922"/>
        <a:ext cx="2036913" cy="2036913"/>
      </dsp:txXfrm>
    </dsp:sp>
    <dsp:sp modelId="{9AA79953-34ED-46CD-8C8A-4DB866AE0B46}">
      <dsp:nvSpPr>
        <dsp:cNvPr id="0" name=""/>
        <dsp:cNvSpPr/>
      </dsp:nvSpPr>
      <dsp:spPr>
        <a:xfrm rot="5400000">
          <a:off x="5062277" y="379205"/>
          <a:ext cx="2880630" cy="2880630"/>
        </a:xfrm>
        <a:prstGeom prst="pieWedge">
          <a:avLst/>
        </a:prstGeom>
        <a:solidFill>
          <a:srgbClr val="38383C"/>
        </a:solidFill>
        <a:ln w="571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Montserrat" panose="00000500000000000000" pitchFamily="2" charset="0"/>
            </a:rPr>
            <a:t>Downloadable Tools &amp; Guides</a:t>
          </a:r>
        </a:p>
      </dsp:txBody>
      <dsp:txXfrm rot="-5400000">
        <a:off x="5062277" y="1222922"/>
        <a:ext cx="2036913" cy="2036913"/>
      </dsp:txXfrm>
    </dsp:sp>
    <dsp:sp modelId="{37DB45F7-2977-43F8-83F6-416BE3974508}">
      <dsp:nvSpPr>
        <dsp:cNvPr id="0" name=""/>
        <dsp:cNvSpPr/>
      </dsp:nvSpPr>
      <dsp:spPr>
        <a:xfrm rot="10800000">
          <a:off x="5062277" y="3392890"/>
          <a:ext cx="2880630" cy="2880630"/>
        </a:xfrm>
        <a:prstGeom prst="pieWedge">
          <a:avLst/>
        </a:prstGeom>
        <a:solidFill>
          <a:srgbClr val="54545C"/>
        </a:solidFill>
        <a:ln w="571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Montserrat" panose="00000500000000000000" pitchFamily="2" charset="0"/>
            </a:rPr>
            <a:t>Learning Community</a:t>
          </a:r>
        </a:p>
      </dsp:txBody>
      <dsp:txXfrm rot="10800000">
        <a:off x="5062277" y="3392890"/>
        <a:ext cx="2036913" cy="2036913"/>
      </dsp:txXfrm>
    </dsp:sp>
    <dsp:sp modelId="{D913A247-34DE-4063-8B77-289670895A77}">
      <dsp:nvSpPr>
        <dsp:cNvPr id="0" name=""/>
        <dsp:cNvSpPr/>
      </dsp:nvSpPr>
      <dsp:spPr>
        <a:xfrm rot="16200000">
          <a:off x="2048591" y="3392890"/>
          <a:ext cx="2880630" cy="2880630"/>
        </a:xfrm>
        <a:prstGeom prst="pieWedge">
          <a:avLst/>
        </a:prstGeom>
        <a:solidFill>
          <a:srgbClr val="717179"/>
        </a:solidFill>
        <a:ln w="571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Montserrat" panose="00000500000000000000" pitchFamily="2" charset="0"/>
            </a:rPr>
            <a:t>Post –class Support</a:t>
          </a:r>
        </a:p>
      </dsp:txBody>
      <dsp:txXfrm rot="5400000">
        <a:off x="2892308" y="3392890"/>
        <a:ext cx="2036913" cy="2036913"/>
      </dsp:txXfrm>
    </dsp:sp>
    <dsp:sp modelId="{5D47906F-A982-49B0-A088-F957F4E50D3E}">
      <dsp:nvSpPr>
        <dsp:cNvPr id="0" name=""/>
        <dsp:cNvSpPr/>
      </dsp:nvSpPr>
      <dsp:spPr>
        <a:xfrm>
          <a:off x="4595803" y="2821554"/>
          <a:ext cx="799893" cy="676982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EA00F-A185-4A2A-BD97-7E3FA47E73FE}">
      <dsp:nvSpPr>
        <dsp:cNvPr id="0" name=""/>
        <dsp:cNvSpPr/>
      </dsp:nvSpPr>
      <dsp:spPr>
        <a:xfrm rot="10800000">
          <a:off x="4595803" y="3154190"/>
          <a:ext cx="799893" cy="676982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783C6-5A6C-4567-8F7B-14EAE664DE93}">
      <dsp:nvSpPr>
        <dsp:cNvPr id="0" name=""/>
        <dsp:cNvSpPr/>
      </dsp:nvSpPr>
      <dsp:spPr>
        <a:xfrm rot="16200000">
          <a:off x="1280626" y="-1280626"/>
          <a:ext cx="3009122" cy="5570375"/>
        </a:xfrm>
        <a:prstGeom prst="round1Rect">
          <a:avLst/>
        </a:prstGeom>
        <a:solidFill>
          <a:srgbClr val="2828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u="none" kern="1200" dirty="0">
              <a:latin typeface="Montserrat" panose="00000500000000000000" pitchFamily="2" charset="0"/>
            </a:rPr>
            <a:t>Understand</a:t>
          </a:r>
          <a:r>
            <a:rPr lang="en-US" sz="2000" b="0" i="0" u="none" kern="1200" dirty="0">
              <a:latin typeface="Montserrat" panose="00000500000000000000" pitchFamily="2" charset="0"/>
            </a:rPr>
            <a:t> the lifecycle of project development from domain research to experimentations, </a:t>
          </a:r>
          <a:r>
            <a:rPr lang="en-US" sz="2000" b="0" i="0" u="none" kern="1200" dirty="0" err="1">
              <a:latin typeface="Montserrat" panose="00000500000000000000" pitchFamily="2" charset="0"/>
            </a:rPr>
            <a:t>backtesting</a:t>
          </a:r>
          <a:r>
            <a:rPr lang="en-US" sz="2000" b="0" i="0" u="none" kern="1200" dirty="0">
              <a:latin typeface="Montserrat" panose="00000500000000000000" pitchFamily="2" charset="0"/>
            </a:rPr>
            <a:t>, and final product write-up.</a:t>
          </a:r>
          <a:endParaRPr lang="en-US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 rot="5400000">
        <a:off x="-1" y="1"/>
        <a:ext cx="5570375" cy="2256841"/>
      </dsp:txXfrm>
    </dsp:sp>
    <dsp:sp modelId="{C39C5F62-2440-4BBD-8B2F-C23ABF6EEDA8}">
      <dsp:nvSpPr>
        <dsp:cNvPr id="0" name=""/>
        <dsp:cNvSpPr/>
      </dsp:nvSpPr>
      <dsp:spPr>
        <a:xfrm>
          <a:off x="5570375" y="0"/>
          <a:ext cx="5570375" cy="3009122"/>
        </a:xfrm>
        <a:prstGeom prst="round1Rect">
          <a:avLst/>
        </a:prstGeom>
        <a:solidFill>
          <a:srgbClr val="3838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u="none" kern="1200" dirty="0">
              <a:latin typeface="Montserrat" panose="00000500000000000000" pitchFamily="2" charset="0"/>
            </a:rPr>
            <a:t>Master</a:t>
          </a:r>
          <a:r>
            <a:rPr lang="en-US" sz="2000" b="0" i="0" u="none" kern="1200" dirty="0">
              <a:latin typeface="Montserrat" panose="00000500000000000000" pitchFamily="2" charset="0"/>
            </a:rPr>
            <a:t> the art of using data science workflows to navigate complex domain problems and generate actionable insights to make wise decisions.</a:t>
          </a:r>
          <a:endParaRPr lang="en-US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70375" y="0"/>
        <a:ext cx="5570375" cy="2256841"/>
      </dsp:txXfrm>
    </dsp:sp>
    <dsp:sp modelId="{1B50D47E-74B8-4ABE-AF2C-DDD49456A1AE}">
      <dsp:nvSpPr>
        <dsp:cNvPr id="0" name=""/>
        <dsp:cNvSpPr/>
      </dsp:nvSpPr>
      <dsp:spPr>
        <a:xfrm rot="10800000">
          <a:off x="0" y="3009122"/>
          <a:ext cx="5570375" cy="3009122"/>
        </a:xfrm>
        <a:prstGeom prst="round1Rect">
          <a:avLst/>
        </a:prstGeom>
        <a:solidFill>
          <a:srgbClr val="7171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u="none" kern="1200" dirty="0">
              <a:latin typeface="Montserrat" panose="00000500000000000000" pitchFamily="2" charset="0"/>
            </a:rPr>
            <a:t>Showcase</a:t>
          </a:r>
          <a:r>
            <a:rPr lang="en-US" sz="2000" b="0" i="0" u="none" kern="1200" dirty="0">
              <a:latin typeface="Montserrat" panose="00000500000000000000" pitchFamily="2" charset="0"/>
            </a:rPr>
            <a:t> your project to the world. Gain recognition for the applications, </a:t>
          </a:r>
          <a:r>
            <a:rPr lang="en-US" sz="2000" b="0" i="0" u="none" kern="1200" dirty="0" err="1">
              <a:latin typeface="Montserrat" panose="00000500000000000000" pitchFamily="2" charset="0"/>
            </a:rPr>
            <a:t>toolings</a:t>
          </a:r>
          <a:r>
            <a:rPr lang="en-US" sz="2000" b="0" i="0" u="none" kern="1200" dirty="0">
              <a:latin typeface="Montserrat" panose="00000500000000000000" pitchFamily="2" charset="0"/>
            </a:rPr>
            <a:t>, and foundational concepts you’ve developed.</a:t>
          </a:r>
          <a:endParaRPr lang="en-US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 rot="10800000">
        <a:off x="0" y="3761403"/>
        <a:ext cx="5570375" cy="2256841"/>
      </dsp:txXfrm>
    </dsp:sp>
    <dsp:sp modelId="{F626E20B-416B-4C1E-ADBA-169B0EAC2D48}">
      <dsp:nvSpPr>
        <dsp:cNvPr id="0" name=""/>
        <dsp:cNvSpPr/>
      </dsp:nvSpPr>
      <dsp:spPr>
        <a:xfrm rot="5400000">
          <a:off x="6851002" y="1728495"/>
          <a:ext cx="3009122" cy="5570375"/>
        </a:xfrm>
        <a:prstGeom prst="round1Rect">
          <a:avLst/>
        </a:prstGeom>
        <a:solidFill>
          <a:srgbClr val="54545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u="none" kern="1200" dirty="0">
              <a:latin typeface="Montserrat" panose="00000500000000000000" pitchFamily="2" charset="0"/>
            </a:rPr>
            <a:t>Learn</a:t>
          </a:r>
          <a:r>
            <a:rPr lang="en-US" sz="2000" b="0" i="0" u="none" kern="1200" dirty="0">
              <a:latin typeface="Montserrat" panose="00000500000000000000" pitchFamily="2" charset="0"/>
            </a:rPr>
            <a:t> how to overcome roadblocks and pivot when necessary, while remaining focused on project objectives and delivering efficient results.</a:t>
          </a:r>
          <a:endParaRPr lang="en-US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 rot="-5400000">
        <a:off x="5570375" y="3761403"/>
        <a:ext cx="5570375" cy="2256841"/>
      </dsp:txXfrm>
    </dsp:sp>
    <dsp:sp modelId="{1EF27AAC-06FE-4FEA-AF20-0F337BDCBF78}">
      <dsp:nvSpPr>
        <dsp:cNvPr id="0" name=""/>
        <dsp:cNvSpPr/>
      </dsp:nvSpPr>
      <dsp:spPr>
        <a:xfrm>
          <a:off x="3899262" y="2256841"/>
          <a:ext cx="3342225" cy="1504561"/>
        </a:xfrm>
        <a:prstGeom prst="quadArrow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  <a:latin typeface="Montserrat" panose="00000500000000000000" pitchFamily="2" charset="0"/>
          </a:endParaRPr>
        </a:p>
      </dsp:txBody>
      <dsp:txXfrm>
        <a:off x="4068525" y="2839858"/>
        <a:ext cx="3003699" cy="338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F87B-BD1A-47C7-BF7E-104B4D9B337A}">
      <dsp:nvSpPr>
        <dsp:cNvPr id="0" name=""/>
        <dsp:cNvSpPr/>
      </dsp:nvSpPr>
      <dsp:spPr>
        <a:xfrm>
          <a:off x="5203" y="932509"/>
          <a:ext cx="4550053" cy="3640043"/>
        </a:xfrm>
        <a:prstGeom prst="homePlate">
          <a:avLst>
            <a:gd name="adj" fmla="val 25000"/>
          </a:avLst>
        </a:prstGeom>
        <a:solidFill>
          <a:srgbClr val="2828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6" tIns="35560" rIns="642063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latin typeface="Montserrat" panose="00000500000000000000" pitchFamily="2" charset="0"/>
            </a:rPr>
            <a:t>1. Consultative Call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>
              <a:latin typeface="Montserrat" panose="00000500000000000000" pitchFamily="2" charset="0"/>
            </a:rPr>
            <a:t>Hop on a free call with us to discuss the ideas or details of your passion project. This is a 30-minute info session to see if you are a good fit. In this session, we will discuss the considerations like topic, cadence, and budget of your project, as well as program expectations.</a:t>
          </a:r>
          <a:endParaRPr lang="en-US" sz="1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203" y="932509"/>
        <a:ext cx="4095048" cy="3640043"/>
      </dsp:txXfrm>
    </dsp:sp>
    <dsp:sp modelId="{EDAF4E59-566D-4105-9C3C-76F46DC1D4D5}">
      <dsp:nvSpPr>
        <dsp:cNvPr id="0" name=""/>
        <dsp:cNvSpPr/>
      </dsp:nvSpPr>
      <dsp:spPr>
        <a:xfrm>
          <a:off x="3645246" y="932509"/>
          <a:ext cx="4550053" cy="3640043"/>
        </a:xfrm>
        <a:prstGeom prst="chevron">
          <a:avLst>
            <a:gd name="adj" fmla="val 25000"/>
          </a:avLst>
        </a:prstGeom>
        <a:solidFill>
          <a:srgbClr val="7676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6" tIns="35560" rIns="160516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>
              <a:latin typeface="Montserrat" panose="00000500000000000000" pitchFamily="2" charset="0"/>
            </a:rPr>
            <a:t>2. Match with a Mentor</a:t>
          </a:r>
          <a:endParaRPr lang="en-US" sz="140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latin typeface="Montserrat" panose="00000500000000000000" pitchFamily="2" charset="0"/>
            </a:rPr>
            <a:t>If you are a good fit for the program, you will receive an intake form where you can specify the topic, interest, and goal of your proposed project. After that, one of our in-house mentors will be assigned to you to discuss and plan the mentorship sessions.</a:t>
          </a:r>
          <a:endParaRPr lang="en-US" sz="1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4555257" y="932509"/>
        <a:ext cx="2730031" cy="3640043"/>
      </dsp:txXfrm>
    </dsp:sp>
    <dsp:sp modelId="{2BFC7945-E370-467E-A560-9D3CA1A6654D}">
      <dsp:nvSpPr>
        <dsp:cNvPr id="0" name=""/>
        <dsp:cNvSpPr/>
      </dsp:nvSpPr>
      <dsp:spPr>
        <a:xfrm>
          <a:off x="7285289" y="932509"/>
          <a:ext cx="4550053" cy="3640043"/>
        </a:xfrm>
        <a:prstGeom prst="chevron">
          <a:avLst>
            <a:gd name="adj" fmla="val 25000"/>
          </a:avLst>
        </a:prstGeom>
        <a:solidFill>
          <a:srgbClr val="AB95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16" tIns="35560" rIns="160516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Montserrat" panose="00000500000000000000" pitchFamily="2" charset="0"/>
            </a:rPr>
            <a:t>3. </a:t>
          </a:r>
          <a:r>
            <a:rPr lang="en-US" sz="1400" b="1" i="0" u="none" kern="1200" dirty="0">
              <a:latin typeface="Montserrat" panose="00000500000000000000" pitchFamily="2" charset="0"/>
            </a:rPr>
            <a:t>Begin Your Mentorship Journey</a:t>
          </a:r>
          <a:endParaRPr lang="en-US" sz="140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>
              <a:latin typeface="Montserrat" panose="00000500000000000000" pitchFamily="2" charset="0"/>
            </a:rPr>
            <a:t>Your </a:t>
          </a:r>
          <a:r>
            <a:rPr lang="en-US" sz="1400" b="0" i="0" u="none" kern="1200" dirty="0">
              <a:latin typeface="Montserrat" panose="00000500000000000000" pitchFamily="2" charset="0"/>
            </a:rPr>
            <a:t>mentor will work directly with you through a series of 10 one-on-one sessions. The initial 3 sessions will be focused on brainstorming and gathering resources, followed by 5 sessions dedicated to developing and </a:t>
          </a:r>
          <a:r>
            <a:rPr lang="en-US" sz="1400" b="0" i="0" u="none" kern="1200" dirty="0" err="1">
              <a:latin typeface="Montserrat" panose="00000500000000000000" pitchFamily="2" charset="0"/>
            </a:rPr>
            <a:t>backtesting</a:t>
          </a:r>
          <a:r>
            <a:rPr lang="en-US" sz="1400" b="0" i="0" u="none" kern="1200" dirty="0">
              <a:latin typeface="Montserrat" panose="00000500000000000000" pitchFamily="2" charset="0"/>
            </a:rPr>
            <a:t> your solution and concluding with 2 sessions dedicated to fine-tuning and packaging your final product.</a:t>
          </a:r>
          <a:endParaRPr lang="en-US" sz="1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8195300" y="932509"/>
        <a:ext cx="2730031" cy="3640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BC035-4497-4C0A-8237-4ED9736AB32E}">
      <dsp:nvSpPr>
        <dsp:cNvPr id="0" name=""/>
        <dsp:cNvSpPr/>
      </dsp:nvSpPr>
      <dsp:spPr>
        <a:xfrm rot="5400000">
          <a:off x="-179682" y="181074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INTELLECT</a:t>
          </a:r>
        </a:p>
      </dsp:txBody>
      <dsp:txXfrm rot="-5400000">
        <a:off x="1" y="420652"/>
        <a:ext cx="838519" cy="359365"/>
      </dsp:txXfrm>
    </dsp:sp>
    <dsp:sp modelId="{E52A0950-EDBB-4D6C-9474-570C1DBC9DF4}">
      <dsp:nvSpPr>
        <dsp:cNvPr id="0" name=""/>
        <dsp:cNvSpPr/>
      </dsp:nvSpPr>
      <dsp:spPr>
        <a:xfrm rot="5400000">
          <a:off x="4023151" y="-3183239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Our product series is the first and only one of its kind that provides students with proprietary data science skills to build their own financial decision-making tools. Other products available in the market only teach discretionary or manual trading methods.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39401"/>
        <a:ext cx="7109879" cy="702606"/>
      </dsp:txXfrm>
    </dsp:sp>
    <dsp:sp modelId="{35E8F074-6F33-4F6B-8E90-7188F7BDD323}">
      <dsp:nvSpPr>
        <dsp:cNvPr id="0" name=""/>
        <dsp:cNvSpPr/>
      </dsp:nvSpPr>
      <dsp:spPr>
        <a:xfrm rot="5400000">
          <a:off x="-179682" y="1283358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SKILLS</a:t>
          </a:r>
        </a:p>
      </dsp:txBody>
      <dsp:txXfrm rot="-5400000">
        <a:off x="1" y="1522936"/>
        <a:ext cx="838519" cy="359365"/>
      </dsp:txXfrm>
    </dsp:sp>
    <dsp:sp modelId="{6C5B9F87-1C1F-4A26-8F36-0CB8F3ABCECF}">
      <dsp:nvSpPr>
        <dsp:cNvPr id="0" name=""/>
        <dsp:cNvSpPr/>
      </dsp:nvSpPr>
      <dsp:spPr>
        <a:xfrm rot="5400000">
          <a:off x="4023151" y="-2080956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The data science skills and methods learned from our programs are highly transferable to other areas, giving you the flexibility to explore your interests beyond finance.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1141684"/>
        <a:ext cx="7109879" cy="702606"/>
      </dsp:txXfrm>
    </dsp:sp>
    <dsp:sp modelId="{15E825E5-AAAB-4ACC-8DA4-355CD71A470A}">
      <dsp:nvSpPr>
        <dsp:cNvPr id="0" name=""/>
        <dsp:cNvSpPr/>
      </dsp:nvSpPr>
      <dsp:spPr>
        <a:xfrm rot="5400000">
          <a:off x="-179682" y="2385641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MINDSET</a:t>
          </a:r>
        </a:p>
      </dsp:txBody>
      <dsp:txXfrm rot="-5400000">
        <a:off x="1" y="2625219"/>
        <a:ext cx="838519" cy="359365"/>
      </dsp:txXfrm>
    </dsp:sp>
    <dsp:sp modelId="{FE911F01-57E7-4815-B684-4F45F7173F43}">
      <dsp:nvSpPr>
        <dsp:cNvPr id="0" name=""/>
        <dsp:cNvSpPr/>
      </dsp:nvSpPr>
      <dsp:spPr>
        <a:xfrm rot="5400000">
          <a:off x="4023151" y="-978673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Our program trains you to become an entrepreneurial trader or investor rather than preparing you for a corporate job like other programs.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2243967"/>
        <a:ext cx="7109879" cy="702606"/>
      </dsp:txXfrm>
    </dsp:sp>
    <dsp:sp modelId="{68D01739-04A7-4E68-9036-46A60DFAA015}">
      <dsp:nvSpPr>
        <dsp:cNvPr id="0" name=""/>
        <dsp:cNvSpPr/>
      </dsp:nvSpPr>
      <dsp:spPr>
        <a:xfrm rot="5400000">
          <a:off x="-179682" y="3487924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STYLE</a:t>
          </a:r>
        </a:p>
      </dsp:txBody>
      <dsp:txXfrm rot="-5400000">
        <a:off x="1" y="3727502"/>
        <a:ext cx="838519" cy="359365"/>
      </dsp:txXfrm>
    </dsp:sp>
    <dsp:sp modelId="{87E44B36-0114-43DC-A3AC-1ED911AAA813}">
      <dsp:nvSpPr>
        <dsp:cNvPr id="0" name=""/>
        <dsp:cNvSpPr/>
      </dsp:nvSpPr>
      <dsp:spPr>
        <a:xfrm rot="5400000">
          <a:off x="4023151" y="123609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Our curriculums are delivered in a more interactive and jargon-free way rather than relying on pure textbook theories. You'll find that trading &amp; investing don’t have to be a stressful full-time job but an enjoyable pursuit instead.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3346250"/>
        <a:ext cx="7109879" cy="702606"/>
      </dsp:txXfrm>
    </dsp:sp>
    <dsp:sp modelId="{85109741-E8D3-4F10-8648-460C5B3F8CF5}">
      <dsp:nvSpPr>
        <dsp:cNvPr id="0" name=""/>
        <dsp:cNvSpPr/>
      </dsp:nvSpPr>
      <dsp:spPr>
        <a:xfrm rot="5400000">
          <a:off x="-179682" y="4590207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ACCESS</a:t>
          </a:r>
        </a:p>
      </dsp:txBody>
      <dsp:txXfrm rot="-5400000">
        <a:off x="1" y="4829785"/>
        <a:ext cx="838519" cy="359365"/>
      </dsp:txXfrm>
    </dsp:sp>
    <dsp:sp modelId="{9E9243B7-B3D9-40C7-8E05-74820BC560AB}">
      <dsp:nvSpPr>
        <dsp:cNvPr id="0" name=""/>
        <dsp:cNvSpPr/>
      </dsp:nvSpPr>
      <dsp:spPr>
        <a:xfrm rot="5400000">
          <a:off x="4023151" y="1225893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We touch on learners from all backgrounds, from complete beginners to experienced professionals. We believe that everyone can benefit from our </a:t>
          </a:r>
          <a:r>
            <a:rPr lang="en-US" sz="1200" b="0" i="0" u="none" kern="1200" dirty="0" err="1">
              <a:latin typeface="Montserrat" panose="00000500000000000000" pitchFamily="2" charset="0"/>
            </a:rPr>
            <a:t>FinEd</a:t>
          </a:r>
          <a:r>
            <a:rPr lang="en-US" sz="1200" b="0" i="0" u="none" kern="1200" dirty="0">
              <a:latin typeface="Montserrat" panose="00000500000000000000" pitchFamily="2" charset="0"/>
            </a:rPr>
            <a:t> offerings regardless of their prior knowledge or background in the field.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4448534"/>
        <a:ext cx="7109879" cy="702606"/>
      </dsp:txXfrm>
    </dsp:sp>
    <dsp:sp modelId="{75EE1296-FB2D-4835-BF17-865433DC2D76}">
      <dsp:nvSpPr>
        <dsp:cNvPr id="0" name=""/>
        <dsp:cNvSpPr/>
      </dsp:nvSpPr>
      <dsp:spPr>
        <a:xfrm rot="5400000">
          <a:off x="-179682" y="5692491"/>
          <a:ext cx="1197884" cy="838519"/>
        </a:xfrm>
        <a:prstGeom prst="chevron">
          <a:avLst/>
        </a:prstGeom>
        <a:solidFill>
          <a:srgbClr val="28282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Montserrat" panose="00000500000000000000" pitchFamily="2" charset="0"/>
            </a:rPr>
            <a:t>COMMUNITY</a:t>
          </a:r>
        </a:p>
      </dsp:txBody>
      <dsp:txXfrm rot="-5400000">
        <a:off x="1" y="5932069"/>
        <a:ext cx="838519" cy="359365"/>
      </dsp:txXfrm>
    </dsp:sp>
    <dsp:sp modelId="{F0BBA7C1-6ACF-4F8E-8B46-9B00B87199C1}">
      <dsp:nvSpPr>
        <dsp:cNvPr id="0" name=""/>
        <dsp:cNvSpPr/>
      </dsp:nvSpPr>
      <dsp:spPr>
        <a:xfrm rot="5400000">
          <a:off x="4023151" y="2328176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AB95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We're not just a training program - we're a community of learners. Our active chat groups are a key part of this community, providing you with support every step of the way.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5550817"/>
        <a:ext cx="7109879" cy="702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BC035-4497-4C0A-8237-4ED9736AB32E}">
      <dsp:nvSpPr>
        <dsp:cNvPr id="0" name=""/>
        <dsp:cNvSpPr/>
      </dsp:nvSpPr>
      <dsp:spPr>
        <a:xfrm rot="5400000">
          <a:off x="-179682" y="181074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INTELLECT</a:t>
          </a:r>
        </a:p>
      </dsp:txBody>
      <dsp:txXfrm rot="-5400000">
        <a:off x="1" y="420652"/>
        <a:ext cx="838519" cy="359365"/>
      </dsp:txXfrm>
    </dsp:sp>
    <dsp:sp modelId="{E52A0950-EDBB-4D6C-9474-570C1DBC9DF4}">
      <dsp:nvSpPr>
        <dsp:cNvPr id="0" name=""/>
        <dsp:cNvSpPr/>
      </dsp:nvSpPr>
      <dsp:spPr>
        <a:xfrm rot="5400000">
          <a:off x="4023151" y="-3183239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Our product series is the first and only one of its kind that provides students with proprietary data science skills to build their own financial decision-making tools. Other products available in the market only teach discretionary or manual trading methods.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39401"/>
        <a:ext cx="7109879" cy="702606"/>
      </dsp:txXfrm>
    </dsp:sp>
    <dsp:sp modelId="{35E8F074-6F33-4F6B-8E90-7188F7BDD323}">
      <dsp:nvSpPr>
        <dsp:cNvPr id="0" name=""/>
        <dsp:cNvSpPr/>
      </dsp:nvSpPr>
      <dsp:spPr>
        <a:xfrm rot="5400000">
          <a:off x="-179682" y="1283358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SKILLS</a:t>
          </a:r>
        </a:p>
      </dsp:txBody>
      <dsp:txXfrm rot="-5400000">
        <a:off x="1" y="1522936"/>
        <a:ext cx="838519" cy="359365"/>
      </dsp:txXfrm>
    </dsp:sp>
    <dsp:sp modelId="{6C5B9F87-1C1F-4A26-8F36-0CB8F3ABCECF}">
      <dsp:nvSpPr>
        <dsp:cNvPr id="0" name=""/>
        <dsp:cNvSpPr/>
      </dsp:nvSpPr>
      <dsp:spPr>
        <a:xfrm rot="5400000">
          <a:off x="4023151" y="-2080956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The data science skills and methods learned from our programs are highly transferable to other areas, giving you the flexibility to explore your interests beyond finance.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1141684"/>
        <a:ext cx="7109879" cy="702606"/>
      </dsp:txXfrm>
    </dsp:sp>
    <dsp:sp modelId="{15E825E5-AAAB-4ACC-8DA4-355CD71A470A}">
      <dsp:nvSpPr>
        <dsp:cNvPr id="0" name=""/>
        <dsp:cNvSpPr/>
      </dsp:nvSpPr>
      <dsp:spPr>
        <a:xfrm rot="5400000">
          <a:off x="-179682" y="2385641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MINDSET</a:t>
          </a:r>
        </a:p>
      </dsp:txBody>
      <dsp:txXfrm rot="-5400000">
        <a:off x="1" y="2625219"/>
        <a:ext cx="838519" cy="359365"/>
      </dsp:txXfrm>
    </dsp:sp>
    <dsp:sp modelId="{FE911F01-57E7-4815-B684-4F45F7173F43}">
      <dsp:nvSpPr>
        <dsp:cNvPr id="0" name=""/>
        <dsp:cNvSpPr/>
      </dsp:nvSpPr>
      <dsp:spPr>
        <a:xfrm rot="5400000">
          <a:off x="4023151" y="-978673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Our program trains you to become an entrepreneurial trader or investor rather than preparing you for a corporate job like other programs.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2243967"/>
        <a:ext cx="7109879" cy="702606"/>
      </dsp:txXfrm>
    </dsp:sp>
    <dsp:sp modelId="{68D01739-04A7-4E68-9036-46A60DFAA015}">
      <dsp:nvSpPr>
        <dsp:cNvPr id="0" name=""/>
        <dsp:cNvSpPr/>
      </dsp:nvSpPr>
      <dsp:spPr>
        <a:xfrm rot="5400000">
          <a:off x="-179682" y="3487924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STYLE</a:t>
          </a:r>
        </a:p>
      </dsp:txBody>
      <dsp:txXfrm rot="-5400000">
        <a:off x="1" y="3727502"/>
        <a:ext cx="838519" cy="359365"/>
      </dsp:txXfrm>
    </dsp:sp>
    <dsp:sp modelId="{87E44B36-0114-43DC-A3AC-1ED911AAA813}">
      <dsp:nvSpPr>
        <dsp:cNvPr id="0" name=""/>
        <dsp:cNvSpPr/>
      </dsp:nvSpPr>
      <dsp:spPr>
        <a:xfrm rot="5400000">
          <a:off x="4023151" y="123609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>
              <a:latin typeface="Montserrat" panose="00000500000000000000" pitchFamily="2" charset="0"/>
            </a:rPr>
            <a:t>Our curriculums are delivered in a more interactive and jargon-free way rather than relying on pure textbook theories. You'll find that trading &amp; investing don’t have to be a stressful full-time job but an enjoyable pursuit instead.</a:t>
          </a:r>
          <a:endParaRPr lang="en-US" sz="1300" kern="1200" dirty="0">
            <a:latin typeface="Montserrat" panose="00000500000000000000" pitchFamily="2" charset="0"/>
          </a:endParaRPr>
        </a:p>
      </dsp:txBody>
      <dsp:txXfrm rot="-5400000">
        <a:off x="838520" y="3346250"/>
        <a:ext cx="7109879" cy="702606"/>
      </dsp:txXfrm>
    </dsp:sp>
    <dsp:sp modelId="{85109741-E8D3-4F10-8648-460C5B3F8CF5}">
      <dsp:nvSpPr>
        <dsp:cNvPr id="0" name=""/>
        <dsp:cNvSpPr/>
      </dsp:nvSpPr>
      <dsp:spPr>
        <a:xfrm rot="5400000">
          <a:off x="-179682" y="4590207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ACCESS</a:t>
          </a:r>
        </a:p>
      </dsp:txBody>
      <dsp:txXfrm rot="-5400000">
        <a:off x="1" y="4829785"/>
        <a:ext cx="838519" cy="359365"/>
      </dsp:txXfrm>
    </dsp:sp>
    <dsp:sp modelId="{9E9243B7-B3D9-40C7-8E05-74820BC560AB}">
      <dsp:nvSpPr>
        <dsp:cNvPr id="0" name=""/>
        <dsp:cNvSpPr/>
      </dsp:nvSpPr>
      <dsp:spPr>
        <a:xfrm rot="5400000">
          <a:off x="4023151" y="1225893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We touch on learners from all backgrounds, from complete beginners to experienced professionals. We believe that everyone can benefit from our </a:t>
          </a:r>
          <a:r>
            <a:rPr lang="en-US" sz="1200" b="0" i="0" u="none" kern="1200" dirty="0" err="1">
              <a:latin typeface="Montserrat" panose="00000500000000000000" pitchFamily="2" charset="0"/>
            </a:rPr>
            <a:t>FinEd</a:t>
          </a:r>
          <a:r>
            <a:rPr lang="en-US" sz="1200" b="0" i="0" u="none" kern="1200" dirty="0">
              <a:latin typeface="Montserrat" panose="00000500000000000000" pitchFamily="2" charset="0"/>
            </a:rPr>
            <a:t> offerings regardless of their prior knowledge or background in the field.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4448534"/>
        <a:ext cx="7109879" cy="702606"/>
      </dsp:txXfrm>
    </dsp:sp>
    <dsp:sp modelId="{75EE1296-FB2D-4835-BF17-865433DC2D76}">
      <dsp:nvSpPr>
        <dsp:cNvPr id="0" name=""/>
        <dsp:cNvSpPr/>
      </dsp:nvSpPr>
      <dsp:spPr>
        <a:xfrm rot="5400000">
          <a:off x="-179682" y="5692491"/>
          <a:ext cx="1197884" cy="838519"/>
        </a:xfrm>
        <a:prstGeom prst="chevron">
          <a:avLst/>
        </a:prstGeom>
        <a:solidFill>
          <a:srgbClr val="AB95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Montserrat" panose="00000500000000000000" pitchFamily="2" charset="0"/>
            </a:rPr>
            <a:t>COMMUNITY</a:t>
          </a:r>
        </a:p>
      </dsp:txBody>
      <dsp:txXfrm rot="-5400000">
        <a:off x="1" y="5932069"/>
        <a:ext cx="838519" cy="359365"/>
      </dsp:txXfrm>
    </dsp:sp>
    <dsp:sp modelId="{F0BBA7C1-6ACF-4F8E-8B46-9B00B87199C1}">
      <dsp:nvSpPr>
        <dsp:cNvPr id="0" name=""/>
        <dsp:cNvSpPr/>
      </dsp:nvSpPr>
      <dsp:spPr>
        <a:xfrm rot="5400000">
          <a:off x="4023151" y="2328176"/>
          <a:ext cx="778624" cy="7147888"/>
        </a:xfrm>
        <a:prstGeom prst="round2SameRect">
          <a:avLst/>
        </a:prstGeom>
        <a:noFill/>
        <a:ln w="12700" cap="flat" cmpd="sng" algn="ctr">
          <a:solidFill>
            <a:srgbClr val="2828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Montserrat" panose="00000500000000000000" pitchFamily="2" charset="0"/>
            </a:rPr>
            <a:t>We're not just a training program - we're a community of learners. Our active chat groups are a key part of this community, providing you with support every step of the way.</a:t>
          </a:r>
          <a:endParaRPr lang="en-US" sz="1200" kern="1200" dirty="0">
            <a:latin typeface="Montserrat" panose="00000500000000000000" pitchFamily="2" charset="0"/>
          </a:endParaRPr>
        </a:p>
      </dsp:txBody>
      <dsp:txXfrm rot="-5400000">
        <a:off x="838520" y="5550817"/>
        <a:ext cx="7109879" cy="70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8BAE-1CB6-810B-F0A4-02286E49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A243-844C-CD28-1E1B-2276F792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A184-47EA-A899-CB68-53EDD4FC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0C8E-EAE6-6829-D4CD-07888BB2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62C5-58BD-DADC-207B-6D20E526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C04E-1C39-81EA-0014-7739984B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24BD6-184C-FD48-819B-744F2A539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6D01-0D47-03F3-568F-57DA108D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D1DA-C392-217A-2010-15371B3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130B-9C41-47B4-1546-1DD09390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747FF-1376-0FE8-BDA9-2A45E91C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08A1E-325B-BA39-2CFC-39DC709B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B021-4648-AE6E-AF67-2C4C2374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6CE5-1C08-85FC-E8B2-93B71961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E2DC-328E-8BE9-3469-D91C57E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89CB-B00E-CFF8-4322-23D0BC0B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A25E-A41C-36CF-86A6-3381165C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1BAA-3157-1E9A-0F10-CEBC4DED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0E3F-AC6F-E2A3-C801-9C557B47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A5D5-611C-937B-4A79-326BAED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8E1C-2E67-0EF4-6BB9-7BA8F743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4952-867E-EBE1-FD69-F7E5F4CC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67E7-8083-E66C-7BCB-68A9A701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4DBF-5F86-53B4-2354-5E847B0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0535-E6B9-122C-6C7E-FD648C3E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99DF-F21D-E807-481C-2FBB59DC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4C7C-90BF-A5BC-4241-1B54FAA2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049DA-38B3-A6B4-9D12-3781EF06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02F97-072B-70E1-B47F-0A373FD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2847-093F-AA77-FB59-94CF8E4D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D6854-EE65-9837-AC4B-3F0BBF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877F-E7C5-81A8-B078-D3DA7056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73E11-04FA-A143-3E98-96DF42B2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BD2C6-5BD8-D65E-2F7B-2B212B17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53D78-B064-D2EB-8BAC-EA57B1B1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74EB4-D87E-385A-E5C3-75777F63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06BDD-1EC0-CD04-F8E2-5E53A947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D75CF-F56F-539A-4D7F-FB835FBC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F1D14-B07F-3174-1CBC-1A19C3D9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1A10-21AA-36CE-65A2-2173547C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970E1-C51D-33B6-DC15-82B6457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688B3-90A2-479A-B687-F9688DF2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58A93-D89B-C8E6-BA20-260ABEF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F3BAE-505D-FD1F-2213-61FD3546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CE14D-34AD-3378-1D2C-8B96FE80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E405-9CBE-93D6-A0B2-206E41C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DB87-2872-0830-0501-F38521DA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F22-1DDB-B482-4210-23A9AA1E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E372-2D5E-47BF-72E1-CE7A9D506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5751-948D-98EF-FCF2-F9B12730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FBAE-4FBC-A526-4AC5-0C0853D1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948AB-6409-B6E5-AB8D-D5DD2D64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A45D-DD70-B658-7E8A-8BE8D13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1501C-5492-CE4E-EC02-0D78F8C56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9636-7621-199B-E813-3861054D1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FA5E-FCC3-ACDC-8F5A-71753B82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A5FF1-1A57-EF30-7729-B4906936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5677-D4AA-DDD8-60A7-17DE5B9A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F60C-9A06-249E-2A61-6DDBD41F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25FDA-E5D0-2968-40F1-1694305F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9EA1-70D6-7C2E-0551-29CC2A60A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0BC6-9AB4-4514-86B1-1EA463C00B5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EC91-8543-3E55-7699-EC2AE227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98B-88C8-1023-69E2-732081B3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B8F3-E6E7-42AE-BBF4-DEA495A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2E8AD7-6BCD-6629-CF25-D2C77B2B99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540"/>
              </p:ext>
            </p:extLst>
          </p:nvPr>
        </p:nvGraphicFramePr>
        <p:xfrm>
          <a:off x="3424335" y="1273627"/>
          <a:ext cx="6391469" cy="487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5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70378AFC-9411-CC4B-E72F-43DC0B975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73138"/>
              </p:ext>
            </p:extLst>
          </p:nvPr>
        </p:nvGraphicFramePr>
        <p:xfrm>
          <a:off x="953308" y="102636"/>
          <a:ext cx="9991500" cy="665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9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13763E7-F0BB-23F4-8FC2-C5F0D715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20323"/>
              </p:ext>
            </p:extLst>
          </p:nvPr>
        </p:nvGraphicFramePr>
        <p:xfrm>
          <a:off x="774440" y="233264"/>
          <a:ext cx="11140751" cy="601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7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412277-1184-DD2E-E4A6-27C297457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986143"/>
              </p:ext>
            </p:extLst>
          </p:nvPr>
        </p:nvGraphicFramePr>
        <p:xfrm>
          <a:off x="242596" y="522514"/>
          <a:ext cx="11840547" cy="550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2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9CA288-C34C-AFD0-D1A3-ACACFCEC4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055324"/>
              </p:ext>
            </p:extLst>
          </p:nvPr>
        </p:nvGraphicFramePr>
        <p:xfrm>
          <a:off x="2840477" y="68094"/>
          <a:ext cx="7986408" cy="6712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9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9CA288-C34C-AFD0-D1A3-ACACFCEC4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11463"/>
              </p:ext>
            </p:extLst>
          </p:nvPr>
        </p:nvGraphicFramePr>
        <p:xfrm>
          <a:off x="2840477" y="68094"/>
          <a:ext cx="7986408" cy="6712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6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772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John (Yin Kwong)</dc:creator>
  <cp:lastModifiedBy>Ngai, Natalie</cp:lastModifiedBy>
  <cp:revision>37</cp:revision>
  <dcterms:created xsi:type="dcterms:W3CDTF">2023-05-02T16:03:56Z</dcterms:created>
  <dcterms:modified xsi:type="dcterms:W3CDTF">2023-05-21T15:22:48Z</dcterms:modified>
</cp:coreProperties>
</file>