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D73C-35D2-7EF5-0D12-D200BFB5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CD0DA-806C-F8D0-D6AA-47ED36C4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6EF2-DA2A-5A2A-19CD-4DACE5DC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AFAE-0827-C92E-EDDE-28DD1EF3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0BB4-55E4-682B-38FB-FDE5CFD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33F4-E30E-95EF-4ECF-DD460451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6E710-2610-0ACB-34EC-B4F32506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09CF-994E-F75C-79A1-C54FE283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BB18-80A1-83BA-2A20-FF30DB5C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8443-A6AF-EFDA-6E03-91C2677A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80556-7EAF-B0C3-CF59-27CE3D9F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D0AC0-D442-746F-0DB1-1DB7BE98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F21F-51A8-74E7-0E73-7F7B5DD9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337C-A753-D5F4-B0CC-B466D0C5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C287-6076-9850-28B0-77A6A75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343C-567C-C0E3-FC5A-9629B58A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FA69-DB09-462B-F6CE-6EF684C8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947D-E5F7-2623-AB5E-97FC28E4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B441-BD20-1E38-D602-7B128597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C191-6620-31B3-7314-4D9EA1CE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D3BA-EAC2-C969-8A9A-26AB4701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9AD0-3F5F-0012-DAB6-347AD378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D4B8-9A52-C78F-AB1C-B79F0977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164A-6BCD-6937-43B6-D25407C3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DE9C-FA84-2EC1-C0CB-3BB3BBAB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4E6F-2D05-E31C-6236-974D6E0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EF68-21F9-8EC1-123E-996E5363A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33DDA-5127-EE34-5562-B1B00D5B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56422-3962-490E-26B7-958D5545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F6F45-8625-C7BC-2E24-D314E2B6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277C-3724-FD44-6525-73B81F5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B9FA-C61C-EEEF-82A7-AB1A5BF5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C040-7706-9F5D-EBF4-81A76A3A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CDA31-082F-4C94-52DC-1D198764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70B48-4CF2-BEBB-154B-A0E96051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AE4C4-9B31-75A8-0237-4D19BE20D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6AB5B-962F-0238-1EF9-DE1F2A50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6FAFE-3E5D-BBDA-FEBA-EEAA2B05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7ECE6-99A6-62B7-DFC9-FCF4A692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3E67-EDA6-9A2D-287B-DC820F3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90A39-B94D-F116-642B-EFBF1334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29385-9ECF-A3C1-B2FA-A3A2FCC5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0F2D-4AB9-A5D0-724F-055FE60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AE6D-710D-93DB-EDF9-839A59BF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032EC-2D37-9272-C59A-360F9971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A92B-27EF-67F5-CC7A-947C222A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1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F7F9-99E8-F47B-67A6-2CA7560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5F3C-F5BC-91D2-A4C6-0243C775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1EC39-9CA5-AB4B-CA74-723CD113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4168-919E-DCE0-B7F8-699454DA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76732-8DA0-6F17-532F-A8284F07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B6ED-C8DF-8573-A886-043A2627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48EB-DC7F-3DD3-E19D-B3940814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0F1D-F4A1-6852-EBDB-0B1957BB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A1586-F5DB-6159-0D1C-62C7413F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3415-8945-5299-F359-94AAD35B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78DF-7A77-65A4-5CB5-638DC620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202C0-26AA-F3A7-1979-810E4332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29BB6-BCCB-47F9-DA0B-D39000F7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D29BC-8323-DA71-8588-27B608AE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960E-7BD7-483D-22EA-AEEF30AF4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5F90-B0D9-42BF-9893-52A508FA87B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A378-FFC3-4AB1-121D-6DF61EF0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3EEE-9C5E-8537-DD94-DF6945BB2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6AE0-0389-4956-A7D3-383DF1CB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58 3D Stock Market Illustrations - Free in PNG, BLEND, GLTF - IconScout">
            <a:extLst>
              <a:ext uri="{FF2B5EF4-FFF2-40B4-BE49-F238E27FC236}">
                <a16:creationId xmlns:a16="http://schemas.microsoft.com/office/drawing/2014/main" id="{FF611CF9-3858-881A-DA33-EB1A0EF1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18" y="969818"/>
            <a:ext cx="4602307" cy="460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2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458 3D Stock Market Illustrations - Free in PNG, BLEND, GLTF - IconScout">
            <a:extLst>
              <a:ext uri="{FF2B5EF4-FFF2-40B4-BE49-F238E27FC236}">
                <a16:creationId xmlns:a16="http://schemas.microsoft.com/office/drawing/2014/main" id="{21120474-CF62-E301-03A0-BA8DF52D4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285875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0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86 3D Share Market Illustrations - Free in PNG, BLEND, GLTF - IconScout">
            <a:extLst>
              <a:ext uri="{FF2B5EF4-FFF2-40B4-BE49-F238E27FC236}">
                <a16:creationId xmlns:a16="http://schemas.microsoft.com/office/drawing/2014/main" id="{CCE839E9-A920-1C5C-66B4-BF10485D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7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arket, stock icon - Free download on Iconfinder">
            <a:extLst>
              <a:ext uri="{FF2B5EF4-FFF2-40B4-BE49-F238E27FC236}">
                <a16:creationId xmlns:a16="http://schemas.microsoft.com/office/drawing/2014/main" id="{6FC0BE8A-CDCE-AA58-4394-654B173EE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209799"/>
            <a:ext cx="3121891" cy="31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3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617D338-BD1F-A165-0430-341C778F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07" y="1861919"/>
            <a:ext cx="473458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66 3D Stock Illustrations - Free in PNG, BLEND, GLTF - IconScout">
            <a:extLst>
              <a:ext uri="{FF2B5EF4-FFF2-40B4-BE49-F238E27FC236}">
                <a16:creationId xmlns:a16="http://schemas.microsoft.com/office/drawing/2014/main" id="{41140F78-753F-6086-9B18-D1302F23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285875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66 3D Stock Illustrations - Free in PNG, BLEND, GLTF - IconScout">
            <a:extLst>
              <a:ext uri="{FF2B5EF4-FFF2-40B4-BE49-F238E27FC236}">
                <a16:creationId xmlns:a16="http://schemas.microsoft.com/office/drawing/2014/main" id="{8ED66907-47A1-17B6-E9DF-877732F9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666 3D Stock Illustrations - Free in PNG, BLEND, GLTF - IconScout">
            <a:extLst>
              <a:ext uri="{FF2B5EF4-FFF2-40B4-BE49-F238E27FC236}">
                <a16:creationId xmlns:a16="http://schemas.microsoft.com/office/drawing/2014/main" id="{7C657648-C5FD-8954-B419-64B6526A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2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65 3D Stock Trading Illustrations - Free in PNG, BLEND, GLTF - IconScout">
            <a:extLst>
              <a:ext uri="{FF2B5EF4-FFF2-40B4-BE49-F238E27FC236}">
                <a16:creationId xmlns:a16="http://schemas.microsoft.com/office/drawing/2014/main" id="{F774A75D-D036-F583-BCC9-087693115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83" y="1452275"/>
            <a:ext cx="3334471" cy="33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0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86 3D Share Market Illustrations - Free in PNG, BLEND, GLTF - IconScout">
            <a:extLst>
              <a:ext uri="{FF2B5EF4-FFF2-40B4-BE49-F238E27FC236}">
                <a16:creationId xmlns:a16="http://schemas.microsoft.com/office/drawing/2014/main" id="{9DAD7E4F-7D78-F4DF-1EEA-D9ED7B24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285875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1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58 3D Stock Market Illustrations - Free in PNG, BLEND, GLTF - IconScout">
            <a:extLst>
              <a:ext uri="{FF2B5EF4-FFF2-40B4-BE49-F238E27FC236}">
                <a16:creationId xmlns:a16="http://schemas.microsoft.com/office/drawing/2014/main" id="{1CA94CF8-0DFA-FEDC-4D8B-2C3779DB6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3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emium Girl doing investment in stocks 3D Illustration download in PNG,  OBJ or Blend format">
            <a:extLst>
              <a:ext uri="{FF2B5EF4-FFF2-40B4-BE49-F238E27FC236}">
                <a16:creationId xmlns:a16="http://schemas.microsoft.com/office/drawing/2014/main" id="{6280ED10-34C9-1909-064B-04042A3E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7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remium Stock Market Crash 3D Illustration download in PNG, OBJ or Blend  format">
            <a:extLst>
              <a:ext uri="{FF2B5EF4-FFF2-40B4-BE49-F238E27FC236}">
                <a16:creationId xmlns:a16="http://schemas.microsoft.com/office/drawing/2014/main" id="{2626761C-0F85-1D1A-060D-00F602CA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7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Ngai, Natalie</dc:creator>
  <cp:lastModifiedBy>Ngai, Natalie</cp:lastModifiedBy>
  <cp:revision>4</cp:revision>
  <dcterms:created xsi:type="dcterms:W3CDTF">2022-10-10T19:35:10Z</dcterms:created>
  <dcterms:modified xsi:type="dcterms:W3CDTF">2022-10-10T22:38:46Z</dcterms:modified>
</cp:coreProperties>
</file>