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Montaga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Montaga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9bbd212d5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9bbd212d5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cd2d2241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cd2d2241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5edd9e5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5edd9e5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91750" y="1415325"/>
            <a:ext cx="8520600" cy="6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31650" y="3234963"/>
            <a:ext cx="85206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676"/>
              </a:buClr>
              <a:buSzPts val="1600"/>
              <a:buNone/>
              <a:defRPr sz="1600">
                <a:solidFill>
                  <a:srgbClr val="76767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676"/>
              </a:buClr>
              <a:buSzPts val="2800"/>
              <a:buNone/>
              <a:defRPr sz="2800">
                <a:solidFill>
                  <a:srgbClr val="76767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676"/>
              </a:buClr>
              <a:buSzPts val="2800"/>
              <a:buNone/>
              <a:defRPr sz="2800">
                <a:solidFill>
                  <a:srgbClr val="76767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676"/>
              </a:buClr>
              <a:buSzPts val="2800"/>
              <a:buNone/>
              <a:defRPr sz="2800">
                <a:solidFill>
                  <a:srgbClr val="76767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676"/>
              </a:buClr>
              <a:buSzPts val="2800"/>
              <a:buNone/>
              <a:defRPr sz="2800">
                <a:solidFill>
                  <a:srgbClr val="76767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676"/>
              </a:buClr>
              <a:buSzPts val="2800"/>
              <a:buNone/>
              <a:defRPr sz="2800">
                <a:solidFill>
                  <a:srgbClr val="76767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676"/>
              </a:buClr>
              <a:buSzPts val="2800"/>
              <a:buNone/>
              <a:defRPr sz="2800">
                <a:solidFill>
                  <a:srgbClr val="76767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676"/>
              </a:buClr>
              <a:buSzPts val="2800"/>
              <a:buNone/>
              <a:defRPr sz="2800">
                <a:solidFill>
                  <a:srgbClr val="76767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676"/>
              </a:buClr>
              <a:buSzPts val="2800"/>
              <a:buNone/>
              <a:defRPr sz="2800">
                <a:solidFill>
                  <a:srgbClr val="767676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aga"/>
                <a:ea typeface="Montaga"/>
                <a:cs typeface="Montaga"/>
                <a:sym typeface="Montaga"/>
              </a:defRPr>
            </a:lvl1pPr>
            <a:lvl2pPr lvl="1">
              <a:buNone/>
              <a:defRPr>
                <a:latin typeface="Montaga"/>
                <a:ea typeface="Montaga"/>
                <a:cs typeface="Montaga"/>
                <a:sym typeface="Montaga"/>
              </a:defRPr>
            </a:lvl2pPr>
            <a:lvl3pPr lvl="2">
              <a:buNone/>
              <a:defRPr>
                <a:latin typeface="Montaga"/>
                <a:ea typeface="Montaga"/>
                <a:cs typeface="Montaga"/>
                <a:sym typeface="Montaga"/>
              </a:defRPr>
            </a:lvl3pPr>
            <a:lvl4pPr lvl="3">
              <a:buNone/>
              <a:defRPr>
                <a:latin typeface="Montaga"/>
                <a:ea typeface="Montaga"/>
                <a:cs typeface="Montaga"/>
                <a:sym typeface="Montaga"/>
              </a:defRPr>
            </a:lvl4pPr>
            <a:lvl5pPr lvl="4">
              <a:buNone/>
              <a:defRPr>
                <a:latin typeface="Montaga"/>
                <a:ea typeface="Montaga"/>
                <a:cs typeface="Montaga"/>
                <a:sym typeface="Montaga"/>
              </a:defRPr>
            </a:lvl5pPr>
            <a:lvl6pPr lvl="5">
              <a:buNone/>
              <a:defRPr>
                <a:latin typeface="Montaga"/>
                <a:ea typeface="Montaga"/>
                <a:cs typeface="Montaga"/>
                <a:sym typeface="Montaga"/>
              </a:defRPr>
            </a:lvl6pPr>
            <a:lvl7pPr lvl="6">
              <a:buNone/>
              <a:defRPr>
                <a:latin typeface="Montaga"/>
                <a:ea typeface="Montaga"/>
                <a:cs typeface="Montaga"/>
                <a:sym typeface="Montaga"/>
              </a:defRPr>
            </a:lvl7pPr>
            <a:lvl8pPr lvl="7">
              <a:buNone/>
              <a:defRPr>
                <a:latin typeface="Montaga"/>
                <a:ea typeface="Montaga"/>
                <a:cs typeface="Montaga"/>
                <a:sym typeface="Montaga"/>
              </a:defRPr>
            </a:lvl8pPr>
            <a:lvl9pPr lvl="8">
              <a:buNone/>
              <a:defRPr>
                <a:latin typeface="Montaga"/>
                <a:ea typeface="Montaga"/>
                <a:cs typeface="Montaga"/>
                <a:sym typeface="Montag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20001" r="14399" t="0"/>
          <a:stretch/>
        </p:blipFill>
        <p:spPr>
          <a:xfrm>
            <a:off x="4131012" y="2240650"/>
            <a:ext cx="842100" cy="855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909750"/>
            <a:ext cx="85206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5"/>
          <p:cNvCxnSpPr/>
          <p:nvPr/>
        </p:nvCxnSpPr>
        <p:spPr>
          <a:xfrm flipH="1" rot="10800000">
            <a:off x="-9300" y="697150"/>
            <a:ext cx="9162600" cy="6900"/>
          </a:xfrm>
          <a:prstGeom prst="straightConnector1">
            <a:avLst/>
          </a:prstGeom>
          <a:noFill/>
          <a:ln cap="flat" cmpd="sng" w="38100">
            <a:solidFill>
              <a:srgbClr val="AB955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291750" y="1415325"/>
            <a:ext cx="8520600" cy="6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31650" y="3234963"/>
            <a:ext cx="85206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John Lee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[Topic Here]</a:t>
            </a:r>
            <a:endParaRPr b="1">
              <a:solidFill>
                <a:srgbClr val="7F9488"/>
              </a:solidFill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909750"/>
            <a:ext cx="85206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[Points Here]</a:t>
            </a:r>
            <a:endParaRPr>
              <a:latin typeface="Montaga"/>
              <a:ea typeface="Montaga"/>
              <a:cs typeface="Montaga"/>
              <a:sym typeface="Montag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ctrTitle"/>
          </p:nvPr>
        </p:nvSpPr>
        <p:spPr>
          <a:xfrm>
            <a:off x="291750" y="1415325"/>
            <a:ext cx="8520600" cy="6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331650" y="3234963"/>
            <a:ext cx="85206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John Lee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