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59" r:id="rId6"/>
    <p:sldId id="266" r:id="rId7"/>
    <p:sldId id="267" r:id="rId8"/>
    <p:sldId id="268" r:id="rId9"/>
    <p:sldId id="269" r:id="rId10"/>
    <p:sldId id="270" r:id="rId11"/>
    <p:sldId id="260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4A9D645-C0B4-400A-9DD8-428DE6030304}">
          <p14:sldIdLst>
            <p14:sldId id="256"/>
            <p14:sldId id="271"/>
            <p14:sldId id="258"/>
            <p14:sldId id="257"/>
            <p14:sldId id="259"/>
          </p14:sldIdLst>
        </p14:section>
        <p14:section name="TCGA_READ" id="{97DC79A9-0205-403B-8451-17405F44A837}">
          <p14:sldIdLst>
            <p14:sldId id="266"/>
            <p14:sldId id="267"/>
            <p14:sldId id="268"/>
            <p14:sldId id="269"/>
            <p14:sldId id="270"/>
          </p14:sldIdLst>
        </p14:section>
        <p14:section name="TCGA_COAD" id="{6998F34F-0163-464B-854D-371C2DB2EEE5}">
          <p14:sldIdLst>
            <p14:sldId id="26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8451-B806-470F-A613-94025F007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305DAE-D5D9-40F5-85C1-126441C55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6F416-B594-4BF9-B199-32D2A815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5735E-0DDE-4EB1-B772-A03896B4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67B44-78CC-4B87-91EE-6B024CEB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0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6A04-BF97-4E96-A688-B5ADA9EA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9447A-FB8F-4927-AA09-B822978D8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43D8F-221A-499B-AA65-A6593389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D4D34-4E7B-48F3-AF8F-168E05A4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DA4AE-B057-45FF-AFBB-E8E95E76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6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4448DE-44C3-4F33-BB2A-482155004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9C324-02B7-4DB7-A0FD-E1FE63AF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E41DA-007A-44D1-BAF6-12B40DCC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415B0-6D99-4D46-898B-EC33BDAF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F5150-B95E-48F9-8986-895AEA6E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7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7DF38-C0D5-4C65-B75F-FCB94779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7ABF4-B3F0-4759-A296-5A4FE590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678FD-3D3E-478A-9DEC-6F8FA1CA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D676E-8978-4619-862F-1F341F63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2045E-C16F-4E07-8308-7693E970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7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B21A-BA03-4872-AA63-AB078C2B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40DB7-900C-4480-BDD4-073ADEA0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90668-645B-46F8-A4C4-86E91DC8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9F537-417A-48E0-BD3E-41492907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95E13-6F8B-4D04-93E2-65906602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5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DB14-F56C-4F2B-BF62-9DAE9DBC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C04E2-11DF-4707-8BD3-33EF54A48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AF105-0455-4FC8-8FC1-FE01A17C6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30236-8B83-41E8-B547-CF8DA59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D94A2-9C84-413C-9A53-9F335142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9FE5C-6E0B-4158-9B28-FB78B345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6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41E79-B31E-43EF-AD6C-C863DF0C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8C471-A470-4890-8688-ADDA092C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15F66-940A-4707-8E2C-EF06624A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FFEB9-3666-4DA2-ABE6-64B555B1F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DB3FAB-AE74-412D-AAFC-907A80AB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2E5F44-1EAD-4CDF-9439-7DD51CD9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4F292-2947-4037-B3C4-AC323DB9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5F5AAE-3F99-4798-81F7-5C33CCB4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7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1B2DA-5B9B-42B5-A273-F7C25534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40815-20AD-4DF9-B80F-2DD05571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C27BD-D60E-400A-8A90-12D3A1E0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E4D78B-07D5-4ADC-A4DC-BB509965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1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85F9A8-52EA-4F58-A684-5BF5D364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35F8C4-CCCB-41AA-BFD5-E8B34AE6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7954C-2A17-48F3-BEB4-E80F1031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7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0934-0ED7-4299-83CB-39879F16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0A410-1790-4ECE-BD80-C1D75C7E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97F7C-4E73-428D-94EE-1117DEEA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1550C-6BE7-4846-B460-A8BE574D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C90B4-F9B3-40E4-9371-31991D6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F171B-CCF0-4399-8915-6FAD34F8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1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7A23C-FAD9-4087-9541-36AA1EC8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CDEB0B-7D46-481D-B2C2-C245BABBD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AEAF54-EE4A-42C3-BDBE-4ED9E6165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39103-EDD9-4E84-89CA-D1AAD2C6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44332-19F7-4067-BDC5-6B00FAEE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43BF4-508D-4830-AF1E-3B3541A2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FA5810-75AE-43BA-836F-890ADB17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6607-379B-4655-A842-0D5CFD94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4D3B5-C997-4816-9365-5235FE7F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0D4B-1531-4C7A-BA2D-8A5696B01153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B1DC3-497B-4F69-B6D6-01A6E365C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487E7-C5A4-4ADC-801C-375A86C5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8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C85C-1D5C-4142-A652-CE5CEAE1B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CMS4 &amp; Irinotecan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081A0-F459-4193-963D-FAEC0D6A9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2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F868F1-C017-4F28-A172-FA3BD3AF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1690687"/>
            <a:ext cx="6058425" cy="41151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9E904F-23ED-4311-A31D-30CB5FBA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7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6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F56A9F-2B53-4D9A-8960-B468B2AB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167D27-BCD8-4177-A537-FDB6A193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526479"/>
            <a:ext cx="6088547" cy="45664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669DB4-42AC-4B26-8520-9A7381CA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6478"/>
            <a:ext cx="6088546" cy="4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11861-43A4-4FCF-93A8-89F1F383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94" y="1187320"/>
            <a:ext cx="7197012" cy="53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1EF31B-57B1-4722-BFA5-C646C238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4113"/>
            <a:ext cx="5865587" cy="3984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EAAA86-8826-40D2-9150-D8B810CC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3" y="1894113"/>
            <a:ext cx="5865587" cy="39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4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0BE017-DAD1-4F94-82C1-D56B0006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8" y="2202859"/>
            <a:ext cx="4954429" cy="33652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B687C8-0DC5-48F6-A4A1-08413FF4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71" y="2202858"/>
            <a:ext cx="4954429" cy="33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Korean rectal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0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Korean rectal data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B693C-7C9C-4EEB-974A-DF7334B5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8" y="1825625"/>
            <a:ext cx="6058425" cy="41151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20BBD1-FDEA-45B7-A793-EB37A7366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55" y="1723345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6402C-1B7B-48A3-9F37-2C0E2106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CMS &amp; Gene expression(TOP1, CES2)</a:t>
            </a:r>
            <a:br>
              <a:rPr lang="en-US" altLang="ko-KR" dirty="0"/>
            </a:br>
            <a:r>
              <a:rPr lang="en-US" altLang="ko-KR" dirty="0"/>
              <a:t>Korean rectal cancer data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0197B1-2C3B-4AD7-9557-5E0824EDA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18" y="2313993"/>
            <a:ext cx="5236271" cy="35567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50EBA9-738F-435C-8D40-763EFD443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96" y="2313993"/>
            <a:ext cx="5236271" cy="35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3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Korean rectal data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1AF5D1-F9F5-4C0F-B834-F916E0A7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258"/>
            <a:ext cx="6058425" cy="41151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812FD0-930F-4225-BCB7-CFB55FF8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9" y="1931258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E28C09-A241-452C-95AA-28BF8FAA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2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952C25-84B8-4B43-9FE6-AD9F83E7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8" y="1781967"/>
            <a:ext cx="6058425" cy="41151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00FF68-F6B0-4A19-BDBD-D231F7F1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47" y="1781966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ACFDE-9831-462A-9CFF-338C1D1D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76" y="1589444"/>
            <a:ext cx="6753848" cy="45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1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14669F-F519-44F3-8785-764D2827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" y="1763227"/>
            <a:ext cx="6058425" cy="41151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2F7D26-E845-44C5-9067-AC5C6E05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9" y="1763227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와이드스크린</PresentationFormat>
  <Paragraphs>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CMS4 &amp; Irinotecan</vt:lpstr>
      <vt:lpstr>Korean rectal data</vt:lpstr>
      <vt:lpstr>Korean rectal data</vt:lpstr>
      <vt:lpstr>CMS &amp; Gene expression(TOP1, CES2) Korean rectal cancer data</vt:lpstr>
      <vt:lpstr>Korean rectal data</vt:lpstr>
      <vt:lpstr>TCGA rectal data</vt:lpstr>
      <vt:lpstr>TCGA rectal data</vt:lpstr>
      <vt:lpstr>TCGA rectal data</vt:lpstr>
      <vt:lpstr>TCGA rectal data</vt:lpstr>
      <vt:lpstr>TCGA rectal data</vt:lpstr>
      <vt:lpstr>TCGA colon data</vt:lpstr>
      <vt:lpstr>TCGA colon data</vt:lpstr>
      <vt:lpstr>TCGA colon data</vt:lpstr>
      <vt:lpstr>TCGA colon data</vt:lpstr>
      <vt:lpstr>TCGA colon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CMS4 &amp; Irinotecan</dc:title>
  <dc:creator>LEE Yongmin</dc:creator>
  <cp:lastModifiedBy>LEE Yongmin</cp:lastModifiedBy>
  <cp:revision>19</cp:revision>
  <dcterms:created xsi:type="dcterms:W3CDTF">2019-05-15T05:42:05Z</dcterms:created>
  <dcterms:modified xsi:type="dcterms:W3CDTF">2019-05-19T15:12:50Z</dcterms:modified>
</cp:coreProperties>
</file>