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6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4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7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6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7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4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1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F8E4-BF5D-4DEB-A491-76AF3FA8D3F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48BCA-DC07-4816-9000-86AA00002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2680" y="675967"/>
            <a:ext cx="3099619" cy="336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TCGA-READ-HTSEQ-COUNT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64620" y="1199945"/>
            <a:ext cx="100412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16871" y="671051"/>
            <a:ext cx="3099619" cy="336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TCGA-READ-HTSEQ-FPKM-UQ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65760" y="1728839"/>
            <a:ext cx="16018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Membership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81569" y="1724333"/>
            <a:ext cx="16018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DeSeq2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660" y="2604321"/>
            <a:ext cx="193204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Normalized 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49698" y="2604321"/>
            <a:ext cx="965202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49698" y="3302821"/>
            <a:ext cx="965202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GSEA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0620" y="3302821"/>
            <a:ext cx="1004120" cy="3367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NMF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65760" y="3972233"/>
            <a:ext cx="1601840" cy="75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Validation with </a:t>
            </a:r>
            <a:r>
              <a:rPr lang="en-US" altLang="ko-KR" dirty="0" err="1" smtClean="0">
                <a:solidFill>
                  <a:schemeClr val="tx1"/>
                </a:solidFill>
              </a:rPr>
              <a:t>Yonsei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2" idx="2"/>
            <a:endCxn id="6" idx="0"/>
          </p:cNvCxnSpPr>
          <p:nvPr/>
        </p:nvCxnSpPr>
        <p:spPr>
          <a:xfrm flipH="1">
            <a:off x="2882489" y="1012722"/>
            <a:ext cx="1" cy="71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 flipH="1">
            <a:off x="1332680" y="2061088"/>
            <a:ext cx="1549809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0" idx="0"/>
          </p:cNvCxnSpPr>
          <p:nvPr/>
        </p:nvCxnSpPr>
        <p:spPr>
          <a:xfrm>
            <a:off x="1332680" y="2941076"/>
            <a:ext cx="0" cy="3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2"/>
            <a:endCxn id="8" idx="0"/>
          </p:cNvCxnSpPr>
          <p:nvPr/>
        </p:nvCxnSpPr>
        <p:spPr>
          <a:xfrm>
            <a:off x="2882489" y="2061088"/>
            <a:ext cx="1549810" cy="54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9" idx="0"/>
          </p:cNvCxnSpPr>
          <p:nvPr/>
        </p:nvCxnSpPr>
        <p:spPr>
          <a:xfrm>
            <a:off x="4432299" y="2941076"/>
            <a:ext cx="0" cy="36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9" idx="1"/>
          </p:cNvCxnSpPr>
          <p:nvPr/>
        </p:nvCxnSpPr>
        <p:spPr>
          <a:xfrm>
            <a:off x="2298700" y="2772699"/>
            <a:ext cx="1650998" cy="6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2"/>
            <a:endCxn id="3" idx="0"/>
          </p:cNvCxnSpPr>
          <p:nvPr/>
        </p:nvCxnSpPr>
        <p:spPr>
          <a:xfrm flipH="1">
            <a:off x="6666680" y="1007806"/>
            <a:ext cx="1" cy="1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" idx="2"/>
            <a:endCxn id="5" idx="0"/>
          </p:cNvCxnSpPr>
          <p:nvPr/>
        </p:nvCxnSpPr>
        <p:spPr>
          <a:xfrm>
            <a:off x="6666680" y="1536700"/>
            <a:ext cx="0" cy="19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5" idx="2"/>
            <a:endCxn id="11" idx="0"/>
          </p:cNvCxnSpPr>
          <p:nvPr/>
        </p:nvCxnSpPr>
        <p:spPr>
          <a:xfrm>
            <a:off x="6666680" y="2065594"/>
            <a:ext cx="0" cy="190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5" idx="1"/>
            <a:endCxn id="9" idx="3"/>
          </p:cNvCxnSpPr>
          <p:nvPr/>
        </p:nvCxnSpPr>
        <p:spPr>
          <a:xfrm flipH="1">
            <a:off x="4914900" y="1897217"/>
            <a:ext cx="950860" cy="157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5" idx="1"/>
            <a:endCxn id="6" idx="3"/>
          </p:cNvCxnSpPr>
          <p:nvPr/>
        </p:nvCxnSpPr>
        <p:spPr>
          <a:xfrm flipH="1" flipV="1">
            <a:off x="3683409" y="1892711"/>
            <a:ext cx="2182351" cy="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3263" y="131095"/>
            <a:ext cx="24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1_1setting_dataset.R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1_2_data_property_analysis.R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6941" y="1103875"/>
            <a:ext cx="1673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2_Find_NMF_rank.R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3_perform_NMF.R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7599" y="1738821"/>
            <a:ext cx="153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3_find_genesets.R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599" y="3985737"/>
            <a:ext cx="23939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6_class_by_using_CMScaller.R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7_survival_validation.R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7_1_pCR_validation.R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2489" y="1212227"/>
            <a:ext cx="22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8_DESeq2_for_count_data.R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5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23</Words>
  <Application>Microsoft Office PowerPoint</Application>
  <PresentationFormat>A4 용지(210x297mm)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ME805A6WDP002</dc:creator>
  <cp:lastModifiedBy>ME805A6WDP002</cp:lastModifiedBy>
  <cp:revision>8</cp:revision>
  <dcterms:created xsi:type="dcterms:W3CDTF">2019-08-20T01:04:27Z</dcterms:created>
  <dcterms:modified xsi:type="dcterms:W3CDTF">2019-08-20T02:28:03Z</dcterms:modified>
</cp:coreProperties>
</file>