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FE59-7A9D-4393-B210-309F3FD0DA3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1C34-15AE-4D8D-92E3-CEE48E2DD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30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FE59-7A9D-4393-B210-309F3FD0DA3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1C34-15AE-4D8D-92E3-CEE48E2DD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50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FE59-7A9D-4393-B210-309F3FD0DA3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1C34-15AE-4D8D-92E3-CEE48E2DD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47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FE59-7A9D-4393-B210-309F3FD0DA3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1C34-15AE-4D8D-92E3-CEE48E2DD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79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FE59-7A9D-4393-B210-309F3FD0DA3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1C34-15AE-4D8D-92E3-CEE48E2DD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4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FE59-7A9D-4393-B210-309F3FD0DA3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1C34-15AE-4D8D-92E3-CEE48E2DD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FE59-7A9D-4393-B210-309F3FD0DA3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1C34-15AE-4D8D-92E3-CEE48E2DD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89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FE59-7A9D-4393-B210-309F3FD0DA3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1C34-15AE-4D8D-92E3-CEE48E2DD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8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FE59-7A9D-4393-B210-309F3FD0DA3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1C34-15AE-4D8D-92E3-CEE48E2DD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18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FE59-7A9D-4393-B210-309F3FD0DA3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1C34-15AE-4D8D-92E3-CEE48E2DD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98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FE59-7A9D-4393-B210-309F3FD0DA3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51C34-15AE-4D8D-92E3-CEE48E2DD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1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BFE59-7A9D-4393-B210-309F3FD0DA3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51C34-15AE-4D8D-92E3-CEE48E2DD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52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2DGP 2</a:t>
            </a:r>
            <a:r>
              <a:rPr lang="ko-KR" altLang="en-US" dirty="0" smtClean="0"/>
              <a:t>차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2021180047 </a:t>
            </a:r>
            <a:r>
              <a:rPr lang="ko-KR" altLang="en-US" dirty="0" err="1" smtClean="0"/>
              <a:t>이유하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0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3197" y="581589"/>
            <a:ext cx="10515600" cy="372527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개발 일정</a:t>
            </a:r>
            <a:endParaRPr lang="ko-KR" altLang="en-US" sz="2000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97" y="1155554"/>
            <a:ext cx="8946448" cy="436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개발 진행 상황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333501"/>
            <a:ext cx="10515600" cy="3843462"/>
          </a:xfrm>
        </p:spPr>
        <p:txBody>
          <a:bodyPr/>
          <a:lstStyle/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 smtClean="0"/>
              <a:t>- 1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: </a:t>
            </a:r>
            <a:r>
              <a:rPr lang="ko-KR" altLang="en-US" dirty="0" smtClean="0"/>
              <a:t>캐릭터 리소스 및 캐릭터 움직임 구현</a:t>
            </a:r>
            <a:r>
              <a:rPr lang="en-US" altLang="ko-KR" dirty="0" smtClean="0"/>
              <a:t>O, </a:t>
            </a:r>
            <a:r>
              <a:rPr lang="ko-KR" altLang="en-US" dirty="0" smtClean="0"/>
              <a:t>배구공 물리 시스템 구현 </a:t>
            </a:r>
            <a:r>
              <a:rPr lang="en-US" altLang="ko-KR" dirty="0" smtClean="0"/>
              <a:t>X</a:t>
            </a:r>
          </a:p>
          <a:p>
            <a:pPr marL="914400" lvl="2" indent="0">
              <a:buNone/>
            </a:pPr>
            <a:endParaRPr lang="en-US" altLang="ko-KR" dirty="0"/>
          </a:p>
          <a:p>
            <a:pPr marL="914400" lvl="2" indent="0">
              <a:buNone/>
            </a:pPr>
            <a:endParaRPr lang="en-US" altLang="ko-KR" dirty="0" smtClean="0"/>
          </a:p>
          <a:p>
            <a:pPr marL="914400" lvl="2" indent="0">
              <a:buNone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en-US" altLang="ko-KR" dirty="0" smtClean="0"/>
              <a:t>4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배경</a:t>
            </a:r>
            <a:r>
              <a:rPr lang="en-US" altLang="ko-KR" dirty="0" smtClean="0"/>
              <a:t>O, UI </a:t>
            </a:r>
            <a:r>
              <a:rPr lang="ko-KR" altLang="en-US" dirty="0" smtClean="0"/>
              <a:t>디자인 추가 </a:t>
            </a:r>
            <a:r>
              <a:rPr lang="en-US" altLang="ko-KR" dirty="0" smtClean="0"/>
              <a:t>X</a:t>
            </a:r>
          </a:p>
          <a:p>
            <a:pPr lvl="2">
              <a:buFontTx/>
              <a:buChar char="-"/>
            </a:pP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 smtClean="0"/>
              <a:t>그 외 개발 일정에 맞춰서 구현하지 못하였음</a:t>
            </a:r>
            <a:endParaRPr lang="en-US" altLang="ko-KR" dirty="0" smtClean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9819"/>
            <a:ext cx="9602540" cy="8478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67019"/>
            <a:ext cx="4467849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Commit </a:t>
            </a:r>
            <a:r>
              <a:rPr lang="ko-KR" altLang="en-US" dirty="0" smtClean="0"/>
              <a:t>상황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8824" y="1516867"/>
            <a:ext cx="10515600" cy="4351338"/>
          </a:xfrm>
        </p:spPr>
        <p:txBody>
          <a:bodyPr/>
          <a:lstStyle/>
          <a:p>
            <a:endParaRPr lang="en-US" altLang="ko-KR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24" y="1516867"/>
            <a:ext cx="9637723" cy="289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49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2DGP 2차 발표</vt:lpstr>
      <vt:lpstr>개발 일정</vt:lpstr>
      <vt:lpstr>개발 진행 상황</vt:lpstr>
      <vt:lpstr>GitHub Commit 상황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2차발표</dc:title>
  <dc:creator>user</dc:creator>
  <cp:lastModifiedBy>user</cp:lastModifiedBy>
  <cp:revision>6</cp:revision>
  <dcterms:created xsi:type="dcterms:W3CDTF">2024-11-18T14:02:47Z</dcterms:created>
  <dcterms:modified xsi:type="dcterms:W3CDTF">2024-11-18T14:51:00Z</dcterms:modified>
</cp:coreProperties>
</file>