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6" r:id="rId3"/>
    <p:sldId id="257" r:id="rId4"/>
    <p:sldId id="258" r:id="rId5"/>
  </p:sldIdLst>
  <p:sldSz cx="323992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0205" userDrawn="1">
          <p15:clr>
            <a:srgbClr val="A4A3A4"/>
          </p15:clr>
        </p15:guide>
        <p15:guide id="3" orient="horz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0000"/>
    <a:srgbClr val="39C5EC"/>
    <a:srgbClr val="06303C"/>
    <a:srgbClr val="010001"/>
    <a:srgbClr val="00FFFF"/>
    <a:srgbClr val="2F2F2F"/>
    <a:srgbClr val="383838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23" d="100"/>
          <a:sy n="23" d="100"/>
        </p:scale>
        <p:origin x="1056" y="66"/>
      </p:cViewPr>
      <p:guideLst>
        <p:guide pos="10205"/>
        <p:guide orient="horz"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534924"/>
            <a:ext cx="27539395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1344752"/>
            <a:ext cx="24299466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4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8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149975"/>
            <a:ext cx="6986096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149975"/>
            <a:ext cx="20553298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5384888"/>
            <a:ext cx="27944386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4454688"/>
            <a:ext cx="27944386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5749874"/>
            <a:ext cx="13769697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5749874"/>
            <a:ext cx="13769697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1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149979"/>
            <a:ext cx="27944386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294885"/>
            <a:ext cx="13706415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7889827"/>
            <a:ext cx="13706415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294885"/>
            <a:ext cx="1377391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7889827"/>
            <a:ext cx="13773917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4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1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109937"/>
            <a:ext cx="16402140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8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109937"/>
            <a:ext cx="16402140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6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149979"/>
            <a:ext cx="2794438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5749874"/>
            <a:ext cx="2794438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371F-C48B-4E58-9FDF-2E5EA8F5EDD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0019564"/>
            <a:ext cx="1093476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6D3D-1B4B-4593-905F-76C1059DE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1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F1833C-1A5D-4AE9-93D6-CF825B225B30}"/>
              </a:ext>
            </a:extLst>
          </p:cNvPr>
          <p:cNvSpPr/>
          <p:nvPr/>
        </p:nvSpPr>
        <p:spPr>
          <a:xfrm>
            <a:off x="0" y="0"/>
            <a:ext cx="32399288" cy="21599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E45E169-BC71-4694-A64E-EF49477F15E8}"/>
              </a:ext>
            </a:extLst>
          </p:cNvPr>
          <p:cNvGrpSpPr/>
          <p:nvPr/>
        </p:nvGrpSpPr>
        <p:grpSpPr>
          <a:xfrm>
            <a:off x="57150" y="5593351"/>
            <a:ext cx="13697595" cy="14180650"/>
            <a:chOff x="9391004" y="3962427"/>
            <a:chExt cx="13697595" cy="1418065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2414E1E-0C10-4AFD-85F0-1574926EA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36" t="3445" r="23628"/>
            <a:stretch/>
          </p:blipFill>
          <p:spPr>
            <a:xfrm>
              <a:off x="9391004" y="3962427"/>
              <a:ext cx="13697595" cy="14180650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A9C37C3-1C1A-4B2C-8282-1C624D362958}"/>
                </a:ext>
              </a:extLst>
            </p:cNvPr>
            <p:cNvSpPr/>
            <p:nvPr/>
          </p:nvSpPr>
          <p:spPr>
            <a:xfrm>
              <a:off x="14447588" y="9885362"/>
              <a:ext cx="3505699" cy="182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effectLst>
                    <a:outerShdw blurRad="419100" algn="ctr" rotWithShape="0">
                      <a:schemeClr val="bg1">
                        <a:alpha val="80000"/>
                      </a:schemeClr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DALBIT</a:t>
              </a:r>
              <a:r>
                <a:rPr lang="en-US" altLang="ko-KR" sz="6000" dirty="0">
                  <a:solidFill>
                    <a:srgbClr val="00FFFF"/>
                  </a:solidFill>
                  <a:effectLst>
                    <a:outerShdw blurRad="419100" algn="ctr" rotWithShape="0">
                      <a:srgbClr val="00FFFF">
                        <a:alpha val="80000"/>
                      </a:srgbClr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</a:t>
              </a:r>
              <a:endParaRPr lang="ko-KR" altLang="en-US" sz="6000" dirty="0">
                <a:solidFill>
                  <a:srgbClr val="00FFFF"/>
                </a:solidFill>
                <a:effectLst>
                  <a:outerShdw blurRad="419100" algn="ctr" rotWithShape="0">
                    <a:srgbClr val="00FFFF">
                      <a:alpha val="80000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9A2634DC-4BB7-4D8D-994C-47E6EA2FB62F}"/>
              </a:ext>
            </a:extLst>
          </p:cNvPr>
          <p:cNvSpPr/>
          <p:nvPr/>
        </p:nvSpPr>
        <p:spPr>
          <a:xfrm flipH="1" flipV="1">
            <a:off x="28049907" y="16522093"/>
            <a:ext cx="4292230" cy="5077430"/>
          </a:xfrm>
          <a:custGeom>
            <a:avLst/>
            <a:gdLst>
              <a:gd name="connsiteX0" fmla="*/ 4292230 w 4292230"/>
              <a:gd name="connsiteY0" fmla="*/ 267630 h 5077430"/>
              <a:gd name="connsiteX1" fmla="*/ 3918158 w 4292230"/>
              <a:gd name="connsiteY1" fmla="*/ 267630 h 5077430"/>
              <a:gd name="connsiteX2" fmla="*/ 3918158 w 4292230"/>
              <a:gd name="connsiteY2" fmla="*/ 0 h 5077430"/>
              <a:gd name="connsiteX3" fmla="*/ 4292230 w 4292230"/>
              <a:gd name="connsiteY3" fmla="*/ 0 h 5077430"/>
              <a:gd name="connsiteX4" fmla="*/ 3797406 w 4292230"/>
              <a:gd name="connsiteY4" fmla="*/ 479504 h 5077430"/>
              <a:gd name="connsiteX5" fmla="*/ 3423334 w 4292230"/>
              <a:gd name="connsiteY5" fmla="*/ 479504 h 5077430"/>
              <a:gd name="connsiteX6" fmla="*/ 3423334 w 4292230"/>
              <a:gd name="connsiteY6" fmla="*/ 0 h 5077430"/>
              <a:gd name="connsiteX7" fmla="*/ 3797406 w 4292230"/>
              <a:gd name="connsiteY7" fmla="*/ 0 h 5077430"/>
              <a:gd name="connsiteX8" fmla="*/ 3302582 w 4292230"/>
              <a:gd name="connsiteY8" fmla="*/ 691376 h 5077430"/>
              <a:gd name="connsiteX9" fmla="*/ 2928510 w 4292230"/>
              <a:gd name="connsiteY9" fmla="*/ 691376 h 5077430"/>
              <a:gd name="connsiteX10" fmla="*/ 2928510 w 4292230"/>
              <a:gd name="connsiteY10" fmla="*/ 0 h 5077430"/>
              <a:gd name="connsiteX11" fmla="*/ 3302582 w 4292230"/>
              <a:gd name="connsiteY11" fmla="*/ 0 h 5077430"/>
              <a:gd name="connsiteX12" fmla="*/ 2807758 w 4292230"/>
              <a:gd name="connsiteY12" fmla="*/ 1048216 h 5077430"/>
              <a:gd name="connsiteX13" fmla="*/ 2433686 w 4292230"/>
              <a:gd name="connsiteY13" fmla="*/ 1048216 h 5077430"/>
              <a:gd name="connsiteX14" fmla="*/ 2433686 w 4292230"/>
              <a:gd name="connsiteY14" fmla="*/ 0 h 5077430"/>
              <a:gd name="connsiteX15" fmla="*/ 2807758 w 4292230"/>
              <a:gd name="connsiteY15" fmla="*/ 0 h 5077430"/>
              <a:gd name="connsiteX16" fmla="*/ 2312934 w 4292230"/>
              <a:gd name="connsiteY16" fmla="*/ 1427356 h 5077430"/>
              <a:gd name="connsiteX17" fmla="*/ 1938862 w 4292230"/>
              <a:gd name="connsiteY17" fmla="*/ 1427356 h 5077430"/>
              <a:gd name="connsiteX18" fmla="*/ 1938862 w 4292230"/>
              <a:gd name="connsiteY18" fmla="*/ 0 h 5077430"/>
              <a:gd name="connsiteX19" fmla="*/ 2312934 w 4292230"/>
              <a:gd name="connsiteY19" fmla="*/ 0 h 5077430"/>
              <a:gd name="connsiteX20" fmla="*/ 1818110 w 4292230"/>
              <a:gd name="connsiteY20" fmla="*/ 1929162 h 5077430"/>
              <a:gd name="connsiteX21" fmla="*/ 1444038 w 4292230"/>
              <a:gd name="connsiteY21" fmla="*/ 1929162 h 5077430"/>
              <a:gd name="connsiteX22" fmla="*/ 1444038 w 4292230"/>
              <a:gd name="connsiteY22" fmla="*/ 0 h 5077430"/>
              <a:gd name="connsiteX23" fmla="*/ 1818110 w 4292230"/>
              <a:gd name="connsiteY23" fmla="*/ 0 h 5077430"/>
              <a:gd name="connsiteX24" fmla="*/ 1323286 w 4292230"/>
              <a:gd name="connsiteY24" fmla="*/ 2810108 h 5077430"/>
              <a:gd name="connsiteX25" fmla="*/ 949214 w 4292230"/>
              <a:gd name="connsiteY25" fmla="*/ 2810108 h 5077430"/>
              <a:gd name="connsiteX26" fmla="*/ 949214 w 4292230"/>
              <a:gd name="connsiteY26" fmla="*/ 0 h 5077430"/>
              <a:gd name="connsiteX27" fmla="*/ 1323286 w 4292230"/>
              <a:gd name="connsiteY27" fmla="*/ 0 h 5077430"/>
              <a:gd name="connsiteX28" fmla="*/ 848680 w 4292230"/>
              <a:gd name="connsiteY28" fmla="*/ 3925110 h 5077430"/>
              <a:gd name="connsiteX29" fmla="*/ 474606 w 4292230"/>
              <a:gd name="connsiteY29" fmla="*/ 3925110 h 5077430"/>
              <a:gd name="connsiteX30" fmla="*/ 474606 w 4292230"/>
              <a:gd name="connsiteY30" fmla="*/ 0 h 5077430"/>
              <a:gd name="connsiteX31" fmla="*/ 848680 w 4292230"/>
              <a:gd name="connsiteY31" fmla="*/ 0 h 5077430"/>
              <a:gd name="connsiteX32" fmla="*/ 374074 w 4292230"/>
              <a:gd name="connsiteY32" fmla="*/ 5077430 h 5077430"/>
              <a:gd name="connsiteX33" fmla="*/ 0 w 4292230"/>
              <a:gd name="connsiteY33" fmla="*/ 5077430 h 5077430"/>
              <a:gd name="connsiteX34" fmla="*/ 0 w 4292230"/>
              <a:gd name="connsiteY34" fmla="*/ 0 h 5077430"/>
              <a:gd name="connsiteX35" fmla="*/ 374074 w 4292230"/>
              <a:gd name="connsiteY35" fmla="*/ 0 h 507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92230" h="5077430">
                <a:moveTo>
                  <a:pt x="4292230" y="267630"/>
                </a:moveTo>
                <a:lnTo>
                  <a:pt x="3918158" y="267630"/>
                </a:lnTo>
                <a:lnTo>
                  <a:pt x="3918158" y="0"/>
                </a:lnTo>
                <a:lnTo>
                  <a:pt x="4292230" y="0"/>
                </a:lnTo>
                <a:close/>
                <a:moveTo>
                  <a:pt x="3797406" y="479504"/>
                </a:moveTo>
                <a:lnTo>
                  <a:pt x="3423334" y="479504"/>
                </a:lnTo>
                <a:lnTo>
                  <a:pt x="3423334" y="0"/>
                </a:lnTo>
                <a:lnTo>
                  <a:pt x="3797406" y="0"/>
                </a:lnTo>
                <a:close/>
                <a:moveTo>
                  <a:pt x="3302582" y="691376"/>
                </a:moveTo>
                <a:lnTo>
                  <a:pt x="2928510" y="691376"/>
                </a:lnTo>
                <a:lnTo>
                  <a:pt x="2928510" y="0"/>
                </a:lnTo>
                <a:lnTo>
                  <a:pt x="3302582" y="0"/>
                </a:lnTo>
                <a:close/>
                <a:moveTo>
                  <a:pt x="2807758" y="1048216"/>
                </a:moveTo>
                <a:lnTo>
                  <a:pt x="2433686" y="1048216"/>
                </a:lnTo>
                <a:lnTo>
                  <a:pt x="2433686" y="0"/>
                </a:lnTo>
                <a:lnTo>
                  <a:pt x="2807758" y="0"/>
                </a:lnTo>
                <a:close/>
                <a:moveTo>
                  <a:pt x="2312934" y="1427356"/>
                </a:moveTo>
                <a:lnTo>
                  <a:pt x="1938862" y="1427356"/>
                </a:lnTo>
                <a:lnTo>
                  <a:pt x="1938862" y="0"/>
                </a:lnTo>
                <a:lnTo>
                  <a:pt x="2312934" y="0"/>
                </a:lnTo>
                <a:close/>
                <a:moveTo>
                  <a:pt x="1818110" y="1929162"/>
                </a:moveTo>
                <a:lnTo>
                  <a:pt x="1444038" y="1929162"/>
                </a:lnTo>
                <a:lnTo>
                  <a:pt x="1444038" y="0"/>
                </a:lnTo>
                <a:lnTo>
                  <a:pt x="1818110" y="0"/>
                </a:lnTo>
                <a:close/>
                <a:moveTo>
                  <a:pt x="1323286" y="2810108"/>
                </a:moveTo>
                <a:lnTo>
                  <a:pt x="949214" y="2810108"/>
                </a:lnTo>
                <a:lnTo>
                  <a:pt x="949214" y="0"/>
                </a:lnTo>
                <a:lnTo>
                  <a:pt x="1323286" y="0"/>
                </a:lnTo>
                <a:close/>
                <a:moveTo>
                  <a:pt x="848680" y="3925110"/>
                </a:moveTo>
                <a:lnTo>
                  <a:pt x="474606" y="3925110"/>
                </a:lnTo>
                <a:lnTo>
                  <a:pt x="474606" y="0"/>
                </a:lnTo>
                <a:lnTo>
                  <a:pt x="848680" y="0"/>
                </a:lnTo>
                <a:close/>
                <a:moveTo>
                  <a:pt x="374074" y="5077430"/>
                </a:moveTo>
                <a:lnTo>
                  <a:pt x="0" y="5077430"/>
                </a:lnTo>
                <a:lnTo>
                  <a:pt x="0" y="0"/>
                </a:lnTo>
                <a:lnTo>
                  <a:pt x="374074" y="0"/>
                </a:lnTo>
                <a:close/>
              </a:path>
            </a:pathLst>
          </a:custGeom>
          <a:gradFill flip="none" rotWithShape="1">
            <a:gsLst>
              <a:gs pos="0">
                <a:srgbClr val="39C5EC">
                  <a:alpha val="0"/>
                </a:srgbClr>
              </a:gs>
              <a:gs pos="100000">
                <a:srgbClr val="39C5EC"/>
              </a:gs>
              <a:gs pos="84000">
                <a:srgbClr val="39C5E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DDD3903-59C7-4E0B-B38A-33F6691BE672}"/>
              </a:ext>
            </a:extLst>
          </p:cNvPr>
          <p:cNvCxnSpPr/>
          <p:nvPr/>
        </p:nvCxnSpPr>
        <p:spPr>
          <a:xfrm flipV="1">
            <a:off x="6919604" y="4269143"/>
            <a:ext cx="2171700" cy="2171700"/>
          </a:xfrm>
          <a:prstGeom prst="line">
            <a:avLst/>
          </a:prstGeom>
          <a:ln w="76200"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1C4D65A-45EA-4DD6-9931-0FDAC4337035}"/>
              </a:ext>
            </a:extLst>
          </p:cNvPr>
          <p:cNvCxnSpPr>
            <a:cxnSpLocks/>
          </p:cNvCxnSpPr>
          <p:nvPr/>
        </p:nvCxnSpPr>
        <p:spPr>
          <a:xfrm>
            <a:off x="9064644" y="4282473"/>
            <a:ext cx="3268982" cy="0"/>
          </a:xfrm>
          <a:prstGeom prst="line">
            <a:avLst/>
          </a:prstGeom>
          <a:ln w="76200"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AB3E5DBE-E117-4DA5-A4D8-E5DF29C8CE6B}"/>
              </a:ext>
            </a:extLst>
          </p:cNvPr>
          <p:cNvSpPr/>
          <p:nvPr/>
        </p:nvSpPr>
        <p:spPr>
          <a:xfrm>
            <a:off x="57150" y="396774"/>
            <a:ext cx="32284988" cy="2069991"/>
          </a:xfrm>
          <a:custGeom>
            <a:avLst/>
            <a:gdLst>
              <a:gd name="connsiteX0" fmla="*/ 0 w 36347400"/>
              <a:gd name="connsiteY0" fmla="*/ 1660627 h 3319237"/>
              <a:gd name="connsiteX1" fmla="*/ 3143250 w 36347400"/>
              <a:gd name="connsiteY1" fmla="*/ 574777 h 3319237"/>
              <a:gd name="connsiteX2" fmla="*/ 3771900 w 36347400"/>
              <a:gd name="connsiteY2" fmla="*/ 2575027 h 3319237"/>
              <a:gd name="connsiteX3" fmla="*/ 4686300 w 36347400"/>
              <a:gd name="connsiteY3" fmla="*/ 231877 h 3319237"/>
              <a:gd name="connsiteX4" fmla="*/ 5314950 w 36347400"/>
              <a:gd name="connsiteY4" fmla="*/ 3317977 h 3319237"/>
              <a:gd name="connsiteX5" fmla="*/ 6229350 w 36347400"/>
              <a:gd name="connsiteY5" fmla="*/ 631927 h 3319237"/>
              <a:gd name="connsiteX6" fmla="*/ 7200900 w 36347400"/>
              <a:gd name="connsiteY6" fmla="*/ 2403577 h 3319237"/>
              <a:gd name="connsiteX7" fmla="*/ 8401050 w 36347400"/>
              <a:gd name="connsiteY7" fmla="*/ 1889227 h 3319237"/>
              <a:gd name="connsiteX8" fmla="*/ 10572750 w 36347400"/>
              <a:gd name="connsiteY8" fmla="*/ 2232127 h 3319237"/>
              <a:gd name="connsiteX9" fmla="*/ 11430000 w 36347400"/>
              <a:gd name="connsiteY9" fmla="*/ 3277 h 3319237"/>
              <a:gd name="connsiteX10" fmla="*/ 12515850 w 36347400"/>
              <a:gd name="connsiteY10" fmla="*/ 2803627 h 3319237"/>
              <a:gd name="connsiteX11" fmla="*/ 15030450 w 36347400"/>
              <a:gd name="connsiteY11" fmla="*/ 1203427 h 3319237"/>
              <a:gd name="connsiteX12" fmla="*/ 16402050 w 36347400"/>
              <a:gd name="connsiteY12" fmla="*/ 2403577 h 3319237"/>
              <a:gd name="connsiteX13" fmla="*/ 20859750 w 36347400"/>
              <a:gd name="connsiteY13" fmla="*/ 631927 h 3319237"/>
              <a:gd name="connsiteX14" fmla="*/ 22288500 w 36347400"/>
              <a:gd name="connsiteY14" fmla="*/ 2689327 h 3319237"/>
              <a:gd name="connsiteX15" fmla="*/ 22974300 w 36347400"/>
              <a:gd name="connsiteY15" fmla="*/ 117577 h 3319237"/>
              <a:gd name="connsiteX16" fmla="*/ 23717250 w 36347400"/>
              <a:gd name="connsiteY16" fmla="*/ 2517877 h 3319237"/>
              <a:gd name="connsiteX17" fmla="*/ 24688800 w 36347400"/>
              <a:gd name="connsiteY17" fmla="*/ 574777 h 3319237"/>
              <a:gd name="connsiteX18" fmla="*/ 26974800 w 36347400"/>
              <a:gd name="connsiteY18" fmla="*/ 2403577 h 3319237"/>
              <a:gd name="connsiteX19" fmla="*/ 29260800 w 36347400"/>
              <a:gd name="connsiteY19" fmla="*/ 60427 h 3319237"/>
              <a:gd name="connsiteX20" fmla="*/ 30689550 w 36347400"/>
              <a:gd name="connsiteY20" fmla="*/ 1946377 h 3319237"/>
              <a:gd name="connsiteX21" fmla="*/ 32346900 w 36347400"/>
              <a:gd name="connsiteY21" fmla="*/ 1146277 h 3319237"/>
              <a:gd name="connsiteX22" fmla="*/ 36347400 w 36347400"/>
              <a:gd name="connsiteY22" fmla="*/ 631927 h 331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347400" h="3319237">
                <a:moveTo>
                  <a:pt x="0" y="1660627"/>
                </a:moveTo>
                <a:cubicBezTo>
                  <a:pt x="1257300" y="1041502"/>
                  <a:pt x="2514600" y="422377"/>
                  <a:pt x="3143250" y="574777"/>
                </a:cubicBezTo>
                <a:cubicBezTo>
                  <a:pt x="3771900" y="727177"/>
                  <a:pt x="3514725" y="2632177"/>
                  <a:pt x="3771900" y="2575027"/>
                </a:cubicBezTo>
                <a:cubicBezTo>
                  <a:pt x="4029075" y="2517877"/>
                  <a:pt x="4429125" y="108052"/>
                  <a:pt x="4686300" y="231877"/>
                </a:cubicBezTo>
                <a:cubicBezTo>
                  <a:pt x="4943475" y="355702"/>
                  <a:pt x="5057775" y="3251302"/>
                  <a:pt x="5314950" y="3317977"/>
                </a:cubicBezTo>
                <a:cubicBezTo>
                  <a:pt x="5572125" y="3384652"/>
                  <a:pt x="5915025" y="784327"/>
                  <a:pt x="6229350" y="631927"/>
                </a:cubicBezTo>
                <a:cubicBezTo>
                  <a:pt x="6543675" y="479527"/>
                  <a:pt x="6838950" y="2194027"/>
                  <a:pt x="7200900" y="2403577"/>
                </a:cubicBezTo>
                <a:cubicBezTo>
                  <a:pt x="7562850" y="2613127"/>
                  <a:pt x="7839075" y="1917802"/>
                  <a:pt x="8401050" y="1889227"/>
                </a:cubicBezTo>
                <a:cubicBezTo>
                  <a:pt x="8963025" y="1860652"/>
                  <a:pt x="10067925" y="2546452"/>
                  <a:pt x="10572750" y="2232127"/>
                </a:cubicBezTo>
                <a:cubicBezTo>
                  <a:pt x="11077575" y="1917802"/>
                  <a:pt x="11106150" y="-91973"/>
                  <a:pt x="11430000" y="3277"/>
                </a:cubicBezTo>
                <a:cubicBezTo>
                  <a:pt x="11753850" y="98527"/>
                  <a:pt x="11915775" y="2603602"/>
                  <a:pt x="12515850" y="2803627"/>
                </a:cubicBezTo>
                <a:cubicBezTo>
                  <a:pt x="13115925" y="3003652"/>
                  <a:pt x="14382750" y="1270102"/>
                  <a:pt x="15030450" y="1203427"/>
                </a:cubicBezTo>
                <a:cubicBezTo>
                  <a:pt x="15678150" y="1136752"/>
                  <a:pt x="15430500" y="2498827"/>
                  <a:pt x="16402050" y="2403577"/>
                </a:cubicBezTo>
                <a:cubicBezTo>
                  <a:pt x="17373600" y="2308327"/>
                  <a:pt x="19878675" y="584302"/>
                  <a:pt x="20859750" y="631927"/>
                </a:cubicBezTo>
                <a:cubicBezTo>
                  <a:pt x="21840825" y="679552"/>
                  <a:pt x="21936075" y="2775052"/>
                  <a:pt x="22288500" y="2689327"/>
                </a:cubicBezTo>
                <a:cubicBezTo>
                  <a:pt x="22640925" y="2603602"/>
                  <a:pt x="22736175" y="146152"/>
                  <a:pt x="22974300" y="117577"/>
                </a:cubicBezTo>
                <a:cubicBezTo>
                  <a:pt x="23212425" y="89002"/>
                  <a:pt x="23431500" y="2441677"/>
                  <a:pt x="23717250" y="2517877"/>
                </a:cubicBezTo>
                <a:cubicBezTo>
                  <a:pt x="24003000" y="2594077"/>
                  <a:pt x="24145875" y="593827"/>
                  <a:pt x="24688800" y="574777"/>
                </a:cubicBezTo>
                <a:cubicBezTo>
                  <a:pt x="25231725" y="555727"/>
                  <a:pt x="26212800" y="2489302"/>
                  <a:pt x="26974800" y="2403577"/>
                </a:cubicBezTo>
                <a:cubicBezTo>
                  <a:pt x="27736800" y="2317852"/>
                  <a:pt x="28641675" y="136627"/>
                  <a:pt x="29260800" y="60427"/>
                </a:cubicBezTo>
                <a:cubicBezTo>
                  <a:pt x="29879925" y="-15773"/>
                  <a:pt x="30175200" y="1765402"/>
                  <a:pt x="30689550" y="1946377"/>
                </a:cubicBezTo>
                <a:cubicBezTo>
                  <a:pt x="31203900" y="2127352"/>
                  <a:pt x="31403925" y="1365352"/>
                  <a:pt x="32346900" y="1146277"/>
                </a:cubicBezTo>
                <a:cubicBezTo>
                  <a:pt x="33289875" y="927202"/>
                  <a:pt x="34818637" y="779564"/>
                  <a:pt x="36347400" y="631927"/>
                </a:cubicBezTo>
              </a:path>
            </a:pathLst>
          </a:custGeom>
          <a:gradFill>
            <a:gsLst>
              <a:gs pos="0">
                <a:srgbClr val="39C5EC"/>
              </a:gs>
              <a:gs pos="48000">
                <a:srgbClr val="39C5EC">
                  <a:alpha val="0"/>
                </a:srgbClr>
              </a:gs>
              <a:gs pos="25000">
                <a:srgbClr val="39C5EC">
                  <a:alpha val="0"/>
                </a:srgbClr>
              </a:gs>
              <a:gs pos="100000">
                <a:srgbClr val="39C5EC"/>
              </a:gs>
            </a:gsLst>
            <a:lin ang="5400000" scaled="1"/>
          </a:gradFill>
          <a:ln w="76200">
            <a:solidFill>
              <a:srgbClr val="39C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C54111F-8DE2-431D-9E90-0CDDC9A9FAB3}"/>
              </a:ext>
            </a:extLst>
          </p:cNvPr>
          <p:cNvCxnSpPr>
            <a:cxnSpLocks/>
          </p:cNvCxnSpPr>
          <p:nvPr/>
        </p:nvCxnSpPr>
        <p:spPr>
          <a:xfrm>
            <a:off x="11415404" y="8593493"/>
            <a:ext cx="3268982" cy="0"/>
          </a:xfrm>
          <a:prstGeom prst="line">
            <a:avLst/>
          </a:prstGeom>
          <a:ln w="76200"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9C2A3DF-8BF3-4AF0-801C-98CCD0EE5538}"/>
              </a:ext>
            </a:extLst>
          </p:cNvPr>
          <p:cNvCxnSpPr>
            <a:cxnSpLocks/>
          </p:cNvCxnSpPr>
          <p:nvPr/>
        </p:nvCxnSpPr>
        <p:spPr>
          <a:xfrm>
            <a:off x="12626767" y="13809983"/>
            <a:ext cx="3268982" cy="0"/>
          </a:xfrm>
          <a:prstGeom prst="line">
            <a:avLst/>
          </a:prstGeom>
          <a:ln w="76200"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B9C19E3-A99B-4FD8-926A-EB58EE04292D}"/>
              </a:ext>
            </a:extLst>
          </p:cNvPr>
          <p:cNvCxnSpPr>
            <a:cxnSpLocks/>
          </p:cNvCxnSpPr>
          <p:nvPr/>
        </p:nvCxnSpPr>
        <p:spPr>
          <a:xfrm>
            <a:off x="9306187" y="17894689"/>
            <a:ext cx="939656" cy="939656"/>
          </a:xfrm>
          <a:prstGeom prst="line">
            <a:avLst/>
          </a:prstGeom>
          <a:ln w="76200"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B9D2724-FC60-466F-8CF0-E5E457C1C401}"/>
              </a:ext>
            </a:extLst>
          </p:cNvPr>
          <p:cNvCxnSpPr>
            <a:cxnSpLocks/>
          </p:cNvCxnSpPr>
          <p:nvPr/>
        </p:nvCxnSpPr>
        <p:spPr>
          <a:xfrm flipV="1">
            <a:off x="10215083" y="18825399"/>
            <a:ext cx="3268982" cy="0"/>
          </a:xfrm>
          <a:prstGeom prst="line">
            <a:avLst/>
          </a:prstGeom>
          <a:ln w="76200"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8E45E169-BC71-4694-A64E-EF49477F15E8}"/>
              </a:ext>
            </a:extLst>
          </p:cNvPr>
          <p:cNvGrpSpPr/>
          <p:nvPr/>
        </p:nvGrpSpPr>
        <p:grpSpPr>
          <a:xfrm>
            <a:off x="57150" y="5593351"/>
            <a:ext cx="13697595" cy="14180650"/>
            <a:chOff x="9391004" y="3962427"/>
            <a:chExt cx="13697595" cy="1418065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2414E1E-0C10-4AFD-85F0-1574926EA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36" t="3445" r="23628"/>
            <a:stretch/>
          </p:blipFill>
          <p:spPr>
            <a:xfrm>
              <a:off x="9391004" y="3962427"/>
              <a:ext cx="13697595" cy="14180650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A9C37C3-1C1A-4B2C-8282-1C624D362958}"/>
                </a:ext>
              </a:extLst>
            </p:cNvPr>
            <p:cNvSpPr/>
            <p:nvPr/>
          </p:nvSpPr>
          <p:spPr>
            <a:xfrm>
              <a:off x="14447588" y="9885362"/>
              <a:ext cx="3505699" cy="182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effectLst>
                    <a:outerShdw blurRad="419100" algn="ctr" rotWithShape="0">
                      <a:schemeClr val="bg1">
                        <a:alpha val="80000"/>
                      </a:schemeClr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DALBIT</a:t>
              </a:r>
              <a:r>
                <a:rPr lang="en-US" altLang="ko-KR" sz="6000" dirty="0">
                  <a:solidFill>
                    <a:srgbClr val="00FFFF"/>
                  </a:solidFill>
                  <a:effectLst>
                    <a:outerShdw blurRad="419100" algn="ctr" rotWithShape="0">
                      <a:srgbClr val="00FFFF">
                        <a:alpha val="80000"/>
                      </a:srgbClr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</a:t>
              </a:r>
              <a:endParaRPr lang="ko-KR" altLang="en-US" sz="6000" dirty="0">
                <a:solidFill>
                  <a:srgbClr val="00FFFF"/>
                </a:solidFill>
                <a:effectLst>
                  <a:outerShdw blurRad="419100" algn="ctr" rotWithShape="0">
                    <a:srgbClr val="00FFFF">
                      <a:alpha val="80000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9A2634DC-4BB7-4D8D-994C-47E6EA2FB62F}"/>
              </a:ext>
            </a:extLst>
          </p:cNvPr>
          <p:cNvSpPr/>
          <p:nvPr/>
        </p:nvSpPr>
        <p:spPr>
          <a:xfrm flipH="1" flipV="1">
            <a:off x="28049907" y="16522093"/>
            <a:ext cx="4292230" cy="5077430"/>
          </a:xfrm>
          <a:custGeom>
            <a:avLst/>
            <a:gdLst>
              <a:gd name="connsiteX0" fmla="*/ 4292230 w 4292230"/>
              <a:gd name="connsiteY0" fmla="*/ 267630 h 5077430"/>
              <a:gd name="connsiteX1" fmla="*/ 3918158 w 4292230"/>
              <a:gd name="connsiteY1" fmla="*/ 267630 h 5077430"/>
              <a:gd name="connsiteX2" fmla="*/ 3918158 w 4292230"/>
              <a:gd name="connsiteY2" fmla="*/ 0 h 5077430"/>
              <a:gd name="connsiteX3" fmla="*/ 4292230 w 4292230"/>
              <a:gd name="connsiteY3" fmla="*/ 0 h 5077430"/>
              <a:gd name="connsiteX4" fmla="*/ 3797406 w 4292230"/>
              <a:gd name="connsiteY4" fmla="*/ 479504 h 5077430"/>
              <a:gd name="connsiteX5" fmla="*/ 3423334 w 4292230"/>
              <a:gd name="connsiteY5" fmla="*/ 479504 h 5077430"/>
              <a:gd name="connsiteX6" fmla="*/ 3423334 w 4292230"/>
              <a:gd name="connsiteY6" fmla="*/ 0 h 5077430"/>
              <a:gd name="connsiteX7" fmla="*/ 3797406 w 4292230"/>
              <a:gd name="connsiteY7" fmla="*/ 0 h 5077430"/>
              <a:gd name="connsiteX8" fmla="*/ 3302582 w 4292230"/>
              <a:gd name="connsiteY8" fmla="*/ 691376 h 5077430"/>
              <a:gd name="connsiteX9" fmla="*/ 2928510 w 4292230"/>
              <a:gd name="connsiteY9" fmla="*/ 691376 h 5077430"/>
              <a:gd name="connsiteX10" fmla="*/ 2928510 w 4292230"/>
              <a:gd name="connsiteY10" fmla="*/ 0 h 5077430"/>
              <a:gd name="connsiteX11" fmla="*/ 3302582 w 4292230"/>
              <a:gd name="connsiteY11" fmla="*/ 0 h 5077430"/>
              <a:gd name="connsiteX12" fmla="*/ 2807758 w 4292230"/>
              <a:gd name="connsiteY12" fmla="*/ 1048216 h 5077430"/>
              <a:gd name="connsiteX13" fmla="*/ 2433686 w 4292230"/>
              <a:gd name="connsiteY13" fmla="*/ 1048216 h 5077430"/>
              <a:gd name="connsiteX14" fmla="*/ 2433686 w 4292230"/>
              <a:gd name="connsiteY14" fmla="*/ 0 h 5077430"/>
              <a:gd name="connsiteX15" fmla="*/ 2807758 w 4292230"/>
              <a:gd name="connsiteY15" fmla="*/ 0 h 5077430"/>
              <a:gd name="connsiteX16" fmla="*/ 2312934 w 4292230"/>
              <a:gd name="connsiteY16" fmla="*/ 1427356 h 5077430"/>
              <a:gd name="connsiteX17" fmla="*/ 1938862 w 4292230"/>
              <a:gd name="connsiteY17" fmla="*/ 1427356 h 5077430"/>
              <a:gd name="connsiteX18" fmla="*/ 1938862 w 4292230"/>
              <a:gd name="connsiteY18" fmla="*/ 0 h 5077430"/>
              <a:gd name="connsiteX19" fmla="*/ 2312934 w 4292230"/>
              <a:gd name="connsiteY19" fmla="*/ 0 h 5077430"/>
              <a:gd name="connsiteX20" fmla="*/ 1818110 w 4292230"/>
              <a:gd name="connsiteY20" fmla="*/ 1929162 h 5077430"/>
              <a:gd name="connsiteX21" fmla="*/ 1444038 w 4292230"/>
              <a:gd name="connsiteY21" fmla="*/ 1929162 h 5077430"/>
              <a:gd name="connsiteX22" fmla="*/ 1444038 w 4292230"/>
              <a:gd name="connsiteY22" fmla="*/ 0 h 5077430"/>
              <a:gd name="connsiteX23" fmla="*/ 1818110 w 4292230"/>
              <a:gd name="connsiteY23" fmla="*/ 0 h 5077430"/>
              <a:gd name="connsiteX24" fmla="*/ 1323286 w 4292230"/>
              <a:gd name="connsiteY24" fmla="*/ 2810108 h 5077430"/>
              <a:gd name="connsiteX25" fmla="*/ 949214 w 4292230"/>
              <a:gd name="connsiteY25" fmla="*/ 2810108 h 5077430"/>
              <a:gd name="connsiteX26" fmla="*/ 949214 w 4292230"/>
              <a:gd name="connsiteY26" fmla="*/ 0 h 5077430"/>
              <a:gd name="connsiteX27" fmla="*/ 1323286 w 4292230"/>
              <a:gd name="connsiteY27" fmla="*/ 0 h 5077430"/>
              <a:gd name="connsiteX28" fmla="*/ 848680 w 4292230"/>
              <a:gd name="connsiteY28" fmla="*/ 3925110 h 5077430"/>
              <a:gd name="connsiteX29" fmla="*/ 474606 w 4292230"/>
              <a:gd name="connsiteY29" fmla="*/ 3925110 h 5077430"/>
              <a:gd name="connsiteX30" fmla="*/ 474606 w 4292230"/>
              <a:gd name="connsiteY30" fmla="*/ 0 h 5077430"/>
              <a:gd name="connsiteX31" fmla="*/ 848680 w 4292230"/>
              <a:gd name="connsiteY31" fmla="*/ 0 h 5077430"/>
              <a:gd name="connsiteX32" fmla="*/ 374074 w 4292230"/>
              <a:gd name="connsiteY32" fmla="*/ 5077430 h 5077430"/>
              <a:gd name="connsiteX33" fmla="*/ 0 w 4292230"/>
              <a:gd name="connsiteY33" fmla="*/ 5077430 h 5077430"/>
              <a:gd name="connsiteX34" fmla="*/ 0 w 4292230"/>
              <a:gd name="connsiteY34" fmla="*/ 0 h 5077430"/>
              <a:gd name="connsiteX35" fmla="*/ 374074 w 4292230"/>
              <a:gd name="connsiteY35" fmla="*/ 0 h 507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92230" h="5077430">
                <a:moveTo>
                  <a:pt x="4292230" y="267630"/>
                </a:moveTo>
                <a:lnTo>
                  <a:pt x="3918158" y="267630"/>
                </a:lnTo>
                <a:lnTo>
                  <a:pt x="3918158" y="0"/>
                </a:lnTo>
                <a:lnTo>
                  <a:pt x="4292230" y="0"/>
                </a:lnTo>
                <a:close/>
                <a:moveTo>
                  <a:pt x="3797406" y="479504"/>
                </a:moveTo>
                <a:lnTo>
                  <a:pt x="3423334" y="479504"/>
                </a:lnTo>
                <a:lnTo>
                  <a:pt x="3423334" y="0"/>
                </a:lnTo>
                <a:lnTo>
                  <a:pt x="3797406" y="0"/>
                </a:lnTo>
                <a:close/>
                <a:moveTo>
                  <a:pt x="3302582" y="691376"/>
                </a:moveTo>
                <a:lnTo>
                  <a:pt x="2928510" y="691376"/>
                </a:lnTo>
                <a:lnTo>
                  <a:pt x="2928510" y="0"/>
                </a:lnTo>
                <a:lnTo>
                  <a:pt x="3302582" y="0"/>
                </a:lnTo>
                <a:close/>
                <a:moveTo>
                  <a:pt x="2807758" y="1048216"/>
                </a:moveTo>
                <a:lnTo>
                  <a:pt x="2433686" y="1048216"/>
                </a:lnTo>
                <a:lnTo>
                  <a:pt x="2433686" y="0"/>
                </a:lnTo>
                <a:lnTo>
                  <a:pt x="2807758" y="0"/>
                </a:lnTo>
                <a:close/>
                <a:moveTo>
                  <a:pt x="2312934" y="1427356"/>
                </a:moveTo>
                <a:lnTo>
                  <a:pt x="1938862" y="1427356"/>
                </a:lnTo>
                <a:lnTo>
                  <a:pt x="1938862" y="0"/>
                </a:lnTo>
                <a:lnTo>
                  <a:pt x="2312934" y="0"/>
                </a:lnTo>
                <a:close/>
                <a:moveTo>
                  <a:pt x="1818110" y="1929162"/>
                </a:moveTo>
                <a:lnTo>
                  <a:pt x="1444038" y="1929162"/>
                </a:lnTo>
                <a:lnTo>
                  <a:pt x="1444038" y="0"/>
                </a:lnTo>
                <a:lnTo>
                  <a:pt x="1818110" y="0"/>
                </a:lnTo>
                <a:close/>
                <a:moveTo>
                  <a:pt x="1323286" y="2810108"/>
                </a:moveTo>
                <a:lnTo>
                  <a:pt x="949214" y="2810108"/>
                </a:lnTo>
                <a:lnTo>
                  <a:pt x="949214" y="0"/>
                </a:lnTo>
                <a:lnTo>
                  <a:pt x="1323286" y="0"/>
                </a:lnTo>
                <a:close/>
                <a:moveTo>
                  <a:pt x="848680" y="3925110"/>
                </a:moveTo>
                <a:lnTo>
                  <a:pt x="474606" y="3925110"/>
                </a:lnTo>
                <a:lnTo>
                  <a:pt x="474606" y="0"/>
                </a:lnTo>
                <a:lnTo>
                  <a:pt x="848680" y="0"/>
                </a:lnTo>
                <a:close/>
                <a:moveTo>
                  <a:pt x="374074" y="5077430"/>
                </a:moveTo>
                <a:lnTo>
                  <a:pt x="0" y="5077430"/>
                </a:lnTo>
                <a:lnTo>
                  <a:pt x="0" y="0"/>
                </a:lnTo>
                <a:lnTo>
                  <a:pt x="374074" y="0"/>
                </a:lnTo>
                <a:close/>
              </a:path>
            </a:pathLst>
          </a:custGeom>
          <a:gradFill flip="none" rotWithShape="1">
            <a:gsLst>
              <a:gs pos="0">
                <a:srgbClr val="39C5EC">
                  <a:alpha val="0"/>
                </a:srgbClr>
              </a:gs>
              <a:gs pos="100000">
                <a:srgbClr val="39C5EC"/>
              </a:gs>
              <a:gs pos="84000">
                <a:srgbClr val="39C5E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DDD3903-59C7-4E0B-B38A-33F6691BE672}"/>
              </a:ext>
            </a:extLst>
          </p:cNvPr>
          <p:cNvCxnSpPr/>
          <p:nvPr/>
        </p:nvCxnSpPr>
        <p:spPr>
          <a:xfrm flipV="1">
            <a:off x="6919604" y="4269143"/>
            <a:ext cx="2171700" cy="2171700"/>
          </a:xfrm>
          <a:prstGeom prst="line">
            <a:avLst/>
          </a:prstGeom>
          <a:ln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1C4D65A-45EA-4DD6-9931-0FDAC4337035}"/>
              </a:ext>
            </a:extLst>
          </p:cNvPr>
          <p:cNvCxnSpPr>
            <a:cxnSpLocks/>
          </p:cNvCxnSpPr>
          <p:nvPr/>
        </p:nvCxnSpPr>
        <p:spPr>
          <a:xfrm>
            <a:off x="9091304" y="4269143"/>
            <a:ext cx="3268982" cy="0"/>
          </a:xfrm>
          <a:prstGeom prst="line">
            <a:avLst/>
          </a:prstGeom>
          <a:ln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AB3E5DBE-E117-4DA5-A4D8-E5DF29C8CE6B}"/>
              </a:ext>
            </a:extLst>
          </p:cNvPr>
          <p:cNvSpPr/>
          <p:nvPr/>
        </p:nvSpPr>
        <p:spPr>
          <a:xfrm>
            <a:off x="57150" y="396774"/>
            <a:ext cx="32284988" cy="2069991"/>
          </a:xfrm>
          <a:custGeom>
            <a:avLst/>
            <a:gdLst>
              <a:gd name="connsiteX0" fmla="*/ 0 w 36347400"/>
              <a:gd name="connsiteY0" fmla="*/ 1660627 h 3319237"/>
              <a:gd name="connsiteX1" fmla="*/ 3143250 w 36347400"/>
              <a:gd name="connsiteY1" fmla="*/ 574777 h 3319237"/>
              <a:gd name="connsiteX2" fmla="*/ 3771900 w 36347400"/>
              <a:gd name="connsiteY2" fmla="*/ 2575027 h 3319237"/>
              <a:gd name="connsiteX3" fmla="*/ 4686300 w 36347400"/>
              <a:gd name="connsiteY3" fmla="*/ 231877 h 3319237"/>
              <a:gd name="connsiteX4" fmla="*/ 5314950 w 36347400"/>
              <a:gd name="connsiteY4" fmla="*/ 3317977 h 3319237"/>
              <a:gd name="connsiteX5" fmla="*/ 6229350 w 36347400"/>
              <a:gd name="connsiteY5" fmla="*/ 631927 h 3319237"/>
              <a:gd name="connsiteX6" fmla="*/ 7200900 w 36347400"/>
              <a:gd name="connsiteY6" fmla="*/ 2403577 h 3319237"/>
              <a:gd name="connsiteX7" fmla="*/ 8401050 w 36347400"/>
              <a:gd name="connsiteY7" fmla="*/ 1889227 h 3319237"/>
              <a:gd name="connsiteX8" fmla="*/ 10572750 w 36347400"/>
              <a:gd name="connsiteY8" fmla="*/ 2232127 h 3319237"/>
              <a:gd name="connsiteX9" fmla="*/ 11430000 w 36347400"/>
              <a:gd name="connsiteY9" fmla="*/ 3277 h 3319237"/>
              <a:gd name="connsiteX10" fmla="*/ 12515850 w 36347400"/>
              <a:gd name="connsiteY10" fmla="*/ 2803627 h 3319237"/>
              <a:gd name="connsiteX11" fmla="*/ 15030450 w 36347400"/>
              <a:gd name="connsiteY11" fmla="*/ 1203427 h 3319237"/>
              <a:gd name="connsiteX12" fmla="*/ 16402050 w 36347400"/>
              <a:gd name="connsiteY12" fmla="*/ 2403577 h 3319237"/>
              <a:gd name="connsiteX13" fmla="*/ 20859750 w 36347400"/>
              <a:gd name="connsiteY13" fmla="*/ 631927 h 3319237"/>
              <a:gd name="connsiteX14" fmla="*/ 22288500 w 36347400"/>
              <a:gd name="connsiteY14" fmla="*/ 2689327 h 3319237"/>
              <a:gd name="connsiteX15" fmla="*/ 22974300 w 36347400"/>
              <a:gd name="connsiteY15" fmla="*/ 117577 h 3319237"/>
              <a:gd name="connsiteX16" fmla="*/ 23717250 w 36347400"/>
              <a:gd name="connsiteY16" fmla="*/ 2517877 h 3319237"/>
              <a:gd name="connsiteX17" fmla="*/ 24688800 w 36347400"/>
              <a:gd name="connsiteY17" fmla="*/ 574777 h 3319237"/>
              <a:gd name="connsiteX18" fmla="*/ 26974800 w 36347400"/>
              <a:gd name="connsiteY18" fmla="*/ 2403577 h 3319237"/>
              <a:gd name="connsiteX19" fmla="*/ 29260800 w 36347400"/>
              <a:gd name="connsiteY19" fmla="*/ 60427 h 3319237"/>
              <a:gd name="connsiteX20" fmla="*/ 30689550 w 36347400"/>
              <a:gd name="connsiteY20" fmla="*/ 1946377 h 3319237"/>
              <a:gd name="connsiteX21" fmla="*/ 32346900 w 36347400"/>
              <a:gd name="connsiteY21" fmla="*/ 1146277 h 3319237"/>
              <a:gd name="connsiteX22" fmla="*/ 36347400 w 36347400"/>
              <a:gd name="connsiteY22" fmla="*/ 631927 h 331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347400" h="3319237">
                <a:moveTo>
                  <a:pt x="0" y="1660627"/>
                </a:moveTo>
                <a:cubicBezTo>
                  <a:pt x="1257300" y="1041502"/>
                  <a:pt x="2514600" y="422377"/>
                  <a:pt x="3143250" y="574777"/>
                </a:cubicBezTo>
                <a:cubicBezTo>
                  <a:pt x="3771900" y="727177"/>
                  <a:pt x="3514725" y="2632177"/>
                  <a:pt x="3771900" y="2575027"/>
                </a:cubicBezTo>
                <a:cubicBezTo>
                  <a:pt x="4029075" y="2517877"/>
                  <a:pt x="4429125" y="108052"/>
                  <a:pt x="4686300" y="231877"/>
                </a:cubicBezTo>
                <a:cubicBezTo>
                  <a:pt x="4943475" y="355702"/>
                  <a:pt x="5057775" y="3251302"/>
                  <a:pt x="5314950" y="3317977"/>
                </a:cubicBezTo>
                <a:cubicBezTo>
                  <a:pt x="5572125" y="3384652"/>
                  <a:pt x="5915025" y="784327"/>
                  <a:pt x="6229350" y="631927"/>
                </a:cubicBezTo>
                <a:cubicBezTo>
                  <a:pt x="6543675" y="479527"/>
                  <a:pt x="6838950" y="2194027"/>
                  <a:pt x="7200900" y="2403577"/>
                </a:cubicBezTo>
                <a:cubicBezTo>
                  <a:pt x="7562850" y="2613127"/>
                  <a:pt x="7839075" y="1917802"/>
                  <a:pt x="8401050" y="1889227"/>
                </a:cubicBezTo>
                <a:cubicBezTo>
                  <a:pt x="8963025" y="1860652"/>
                  <a:pt x="10067925" y="2546452"/>
                  <a:pt x="10572750" y="2232127"/>
                </a:cubicBezTo>
                <a:cubicBezTo>
                  <a:pt x="11077575" y="1917802"/>
                  <a:pt x="11106150" y="-91973"/>
                  <a:pt x="11430000" y="3277"/>
                </a:cubicBezTo>
                <a:cubicBezTo>
                  <a:pt x="11753850" y="98527"/>
                  <a:pt x="11915775" y="2603602"/>
                  <a:pt x="12515850" y="2803627"/>
                </a:cubicBezTo>
                <a:cubicBezTo>
                  <a:pt x="13115925" y="3003652"/>
                  <a:pt x="14382750" y="1270102"/>
                  <a:pt x="15030450" y="1203427"/>
                </a:cubicBezTo>
                <a:cubicBezTo>
                  <a:pt x="15678150" y="1136752"/>
                  <a:pt x="15430500" y="2498827"/>
                  <a:pt x="16402050" y="2403577"/>
                </a:cubicBezTo>
                <a:cubicBezTo>
                  <a:pt x="17373600" y="2308327"/>
                  <a:pt x="19878675" y="584302"/>
                  <a:pt x="20859750" y="631927"/>
                </a:cubicBezTo>
                <a:cubicBezTo>
                  <a:pt x="21840825" y="679552"/>
                  <a:pt x="21936075" y="2775052"/>
                  <a:pt x="22288500" y="2689327"/>
                </a:cubicBezTo>
                <a:cubicBezTo>
                  <a:pt x="22640925" y="2603602"/>
                  <a:pt x="22736175" y="146152"/>
                  <a:pt x="22974300" y="117577"/>
                </a:cubicBezTo>
                <a:cubicBezTo>
                  <a:pt x="23212425" y="89002"/>
                  <a:pt x="23431500" y="2441677"/>
                  <a:pt x="23717250" y="2517877"/>
                </a:cubicBezTo>
                <a:cubicBezTo>
                  <a:pt x="24003000" y="2594077"/>
                  <a:pt x="24145875" y="593827"/>
                  <a:pt x="24688800" y="574777"/>
                </a:cubicBezTo>
                <a:cubicBezTo>
                  <a:pt x="25231725" y="555727"/>
                  <a:pt x="26212800" y="2489302"/>
                  <a:pt x="26974800" y="2403577"/>
                </a:cubicBezTo>
                <a:cubicBezTo>
                  <a:pt x="27736800" y="2317852"/>
                  <a:pt x="28641675" y="136627"/>
                  <a:pt x="29260800" y="60427"/>
                </a:cubicBezTo>
                <a:cubicBezTo>
                  <a:pt x="29879925" y="-15773"/>
                  <a:pt x="30175200" y="1765402"/>
                  <a:pt x="30689550" y="1946377"/>
                </a:cubicBezTo>
                <a:cubicBezTo>
                  <a:pt x="31203900" y="2127352"/>
                  <a:pt x="31403925" y="1365352"/>
                  <a:pt x="32346900" y="1146277"/>
                </a:cubicBezTo>
                <a:cubicBezTo>
                  <a:pt x="33289875" y="927202"/>
                  <a:pt x="34818637" y="779564"/>
                  <a:pt x="36347400" y="631927"/>
                </a:cubicBezTo>
              </a:path>
            </a:pathLst>
          </a:custGeom>
          <a:gradFill>
            <a:gsLst>
              <a:gs pos="0">
                <a:srgbClr val="39C5EC"/>
              </a:gs>
              <a:gs pos="48000">
                <a:srgbClr val="39C5EC">
                  <a:alpha val="0"/>
                </a:srgbClr>
              </a:gs>
              <a:gs pos="25000">
                <a:srgbClr val="39C5EC">
                  <a:alpha val="0"/>
                </a:srgbClr>
              </a:gs>
              <a:gs pos="100000">
                <a:srgbClr val="39C5EC"/>
              </a:gs>
            </a:gsLst>
            <a:lin ang="5400000" scaled="1"/>
          </a:gradFill>
          <a:ln>
            <a:solidFill>
              <a:srgbClr val="39C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C54111F-8DE2-431D-9E90-0CDDC9A9FAB3}"/>
              </a:ext>
            </a:extLst>
          </p:cNvPr>
          <p:cNvCxnSpPr>
            <a:cxnSpLocks/>
          </p:cNvCxnSpPr>
          <p:nvPr/>
        </p:nvCxnSpPr>
        <p:spPr>
          <a:xfrm>
            <a:off x="11415404" y="8593493"/>
            <a:ext cx="3268982" cy="0"/>
          </a:xfrm>
          <a:prstGeom prst="line">
            <a:avLst/>
          </a:prstGeom>
          <a:ln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9C2A3DF-8BF3-4AF0-801C-98CCD0EE5538}"/>
              </a:ext>
            </a:extLst>
          </p:cNvPr>
          <p:cNvCxnSpPr>
            <a:cxnSpLocks/>
          </p:cNvCxnSpPr>
          <p:nvPr/>
        </p:nvCxnSpPr>
        <p:spPr>
          <a:xfrm>
            <a:off x="12626767" y="13809983"/>
            <a:ext cx="3268982" cy="0"/>
          </a:xfrm>
          <a:prstGeom prst="line">
            <a:avLst/>
          </a:prstGeom>
          <a:ln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B9C19E3-A99B-4FD8-926A-EB58EE04292D}"/>
              </a:ext>
            </a:extLst>
          </p:cNvPr>
          <p:cNvCxnSpPr>
            <a:cxnSpLocks/>
          </p:cNvCxnSpPr>
          <p:nvPr/>
        </p:nvCxnSpPr>
        <p:spPr>
          <a:xfrm>
            <a:off x="9306187" y="17894689"/>
            <a:ext cx="939656" cy="939656"/>
          </a:xfrm>
          <a:prstGeom prst="line">
            <a:avLst/>
          </a:prstGeom>
          <a:ln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B9D2724-FC60-466F-8CF0-E5E457C1C401}"/>
              </a:ext>
            </a:extLst>
          </p:cNvPr>
          <p:cNvCxnSpPr>
            <a:cxnSpLocks/>
          </p:cNvCxnSpPr>
          <p:nvPr/>
        </p:nvCxnSpPr>
        <p:spPr>
          <a:xfrm flipV="1">
            <a:off x="10289729" y="18801568"/>
            <a:ext cx="3268982" cy="0"/>
          </a:xfrm>
          <a:prstGeom prst="line">
            <a:avLst/>
          </a:prstGeom>
          <a:ln>
            <a:solidFill>
              <a:srgbClr val="3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B73AF3E-2333-4DC1-9670-8F553BB310E2}"/>
              </a:ext>
            </a:extLst>
          </p:cNvPr>
          <p:cNvGrpSpPr/>
          <p:nvPr/>
        </p:nvGrpSpPr>
        <p:grpSpPr>
          <a:xfrm>
            <a:off x="12360286" y="3175596"/>
            <a:ext cx="6577174" cy="2412000"/>
            <a:chOff x="12360286" y="3175596"/>
            <a:chExt cx="6577174" cy="2412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8DB7A9C-10EC-4E94-85F8-701422CE657B}"/>
                </a:ext>
              </a:extLst>
            </p:cNvPr>
            <p:cNvSpPr/>
            <p:nvPr/>
          </p:nvSpPr>
          <p:spPr>
            <a:xfrm>
              <a:off x="12360288" y="3175596"/>
              <a:ext cx="6577172" cy="241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8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스케줄러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E3539A-37F6-4AAB-82B3-9DC3F1FEB8A6}"/>
                </a:ext>
              </a:extLst>
            </p:cNvPr>
            <p:cNvSpPr/>
            <p:nvPr/>
          </p:nvSpPr>
          <p:spPr>
            <a:xfrm>
              <a:off x="12360286" y="3175596"/>
              <a:ext cx="173501" cy="24120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Picture 14" descr="Image result for calendar icon">
              <a:extLst>
                <a:ext uri="{FF2B5EF4-FFF2-40B4-BE49-F238E27FC236}">
                  <a16:creationId xmlns:a16="http://schemas.microsoft.com/office/drawing/2014/main" id="{CD6ED749-918A-45D5-B777-18EA9570D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2919" y="3596041"/>
              <a:ext cx="1476662" cy="1529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BA65E9-7287-4926-98CC-3F7F2AAF6A87}"/>
              </a:ext>
            </a:extLst>
          </p:cNvPr>
          <p:cNvGrpSpPr/>
          <p:nvPr/>
        </p:nvGrpSpPr>
        <p:grpSpPr>
          <a:xfrm>
            <a:off x="14684386" y="7453034"/>
            <a:ext cx="6577174" cy="2412000"/>
            <a:chOff x="12360286" y="3175596"/>
            <a:chExt cx="6577174" cy="241200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9C254F5-859F-444D-8910-23A17BDA9538}"/>
                </a:ext>
              </a:extLst>
            </p:cNvPr>
            <p:cNvSpPr/>
            <p:nvPr/>
          </p:nvSpPr>
          <p:spPr>
            <a:xfrm>
              <a:off x="12360288" y="3175596"/>
              <a:ext cx="6577172" cy="241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8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스케줄러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D0E82D9-3AD5-4284-95D5-6B11B4CD01FB}"/>
                </a:ext>
              </a:extLst>
            </p:cNvPr>
            <p:cNvSpPr/>
            <p:nvPr/>
          </p:nvSpPr>
          <p:spPr>
            <a:xfrm>
              <a:off x="12360286" y="3175596"/>
              <a:ext cx="173501" cy="24120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14" descr="Image result for calendar icon">
              <a:extLst>
                <a:ext uri="{FF2B5EF4-FFF2-40B4-BE49-F238E27FC236}">
                  <a16:creationId xmlns:a16="http://schemas.microsoft.com/office/drawing/2014/main" id="{0470A9C7-3FBF-4761-8598-4D46A892B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2919" y="3596041"/>
              <a:ext cx="1476662" cy="1529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12A8199-188D-4EF7-B4FB-463948290A9F}"/>
              </a:ext>
            </a:extLst>
          </p:cNvPr>
          <p:cNvGrpSpPr/>
          <p:nvPr/>
        </p:nvGrpSpPr>
        <p:grpSpPr>
          <a:xfrm>
            <a:off x="15895749" y="12683676"/>
            <a:ext cx="6577174" cy="2412000"/>
            <a:chOff x="12360286" y="3175596"/>
            <a:chExt cx="6577174" cy="2412000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14EB0E8-6AE0-4005-8EB6-9B69BA24D45A}"/>
                </a:ext>
              </a:extLst>
            </p:cNvPr>
            <p:cNvSpPr/>
            <p:nvPr/>
          </p:nvSpPr>
          <p:spPr>
            <a:xfrm>
              <a:off x="12360288" y="3175596"/>
              <a:ext cx="6577172" cy="241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8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스케줄러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DB74919-7B19-4EF1-A7E2-62B93F7A8DC3}"/>
                </a:ext>
              </a:extLst>
            </p:cNvPr>
            <p:cNvSpPr/>
            <p:nvPr/>
          </p:nvSpPr>
          <p:spPr>
            <a:xfrm>
              <a:off x="12360286" y="3175596"/>
              <a:ext cx="173501" cy="24120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14" descr="Image result for calendar icon">
              <a:extLst>
                <a:ext uri="{FF2B5EF4-FFF2-40B4-BE49-F238E27FC236}">
                  <a16:creationId xmlns:a16="http://schemas.microsoft.com/office/drawing/2014/main" id="{FCB07103-41FA-403C-B203-5C712DC17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2919" y="3596041"/>
              <a:ext cx="1476662" cy="1529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ABA9D16-8A2E-488A-BDF4-7FE3D73190EB}"/>
              </a:ext>
            </a:extLst>
          </p:cNvPr>
          <p:cNvGrpSpPr/>
          <p:nvPr/>
        </p:nvGrpSpPr>
        <p:grpSpPr>
          <a:xfrm>
            <a:off x="13556877" y="17624949"/>
            <a:ext cx="6577174" cy="2412000"/>
            <a:chOff x="12360286" y="3175596"/>
            <a:chExt cx="6577174" cy="2412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7A1D040-0C94-4095-90EB-42BD73BCFDFE}"/>
                </a:ext>
              </a:extLst>
            </p:cNvPr>
            <p:cNvSpPr/>
            <p:nvPr/>
          </p:nvSpPr>
          <p:spPr>
            <a:xfrm>
              <a:off x="12360288" y="3175596"/>
              <a:ext cx="6577172" cy="241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8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스케줄러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C8C937A-7473-443E-83C9-823E0C340416}"/>
                </a:ext>
              </a:extLst>
            </p:cNvPr>
            <p:cNvSpPr/>
            <p:nvPr/>
          </p:nvSpPr>
          <p:spPr>
            <a:xfrm>
              <a:off x="12360286" y="3175596"/>
              <a:ext cx="173501" cy="24120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3" name="Picture 14" descr="Image result for calendar icon">
              <a:extLst>
                <a:ext uri="{FF2B5EF4-FFF2-40B4-BE49-F238E27FC236}">
                  <a16:creationId xmlns:a16="http://schemas.microsoft.com/office/drawing/2014/main" id="{F7F254A1-4A26-4E19-957D-48856D014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2919" y="3596041"/>
              <a:ext cx="1476662" cy="1529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235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0D49773-A07E-4A37-BA56-A8231BE1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411" y="14445776"/>
            <a:ext cx="6671676" cy="500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166D5D-CBDA-4EC7-A353-BDF14CDCD648}"/>
              </a:ext>
            </a:extLst>
          </p:cNvPr>
          <p:cNvSpPr/>
          <p:nvPr/>
        </p:nvSpPr>
        <p:spPr>
          <a:xfrm>
            <a:off x="0" y="0"/>
            <a:ext cx="2743200" cy="27432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F6645C-390A-4682-8584-005B900CDD34}"/>
              </a:ext>
            </a:extLst>
          </p:cNvPr>
          <p:cNvSpPr/>
          <p:nvPr/>
        </p:nvSpPr>
        <p:spPr>
          <a:xfrm>
            <a:off x="14227054" y="9885362"/>
            <a:ext cx="9192126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DALBIT</a:t>
            </a:r>
            <a:r>
              <a:rPr lang="en-US" altLang="ko-KR" sz="8000" dirty="0">
                <a:solidFill>
                  <a:srgbClr val="00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</a:t>
            </a:r>
            <a:endParaRPr lang="ko-KR" altLang="en-US" sz="8000" dirty="0">
              <a:solidFill>
                <a:srgbClr val="00FFFF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3F1CBD-1C64-45AE-9A58-64C1A9647E67}"/>
              </a:ext>
            </a:extLst>
          </p:cNvPr>
          <p:cNvCxnSpPr/>
          <p:nvPr/>
        </p:nvCxnSpPr>
        <p:spPr>
          <a:xfrm flipV="1">
            <a:off x="24159411" y="0"/>
            <a:ext cx="0" cy="274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E8E814-7C02-4C26-B5A3-DD1C6B08F6B8}"/>
              </a:ext>
            </a:extLst>
          </p:cNvPr>
          <p:cNvSpPr/>
          <p:nvPr/>
        </p:nvSpPr>
        <p:spPr>
          <a:xfrm>
            <a:off x="0" y="0"/>
            <a:ext cx="32399287" cy="2743200"/>
          </a:xfrm>
          <a:prstGeom prst="rect">
            <a:avLst/>
          </a:prstGeom>
          <a:solidFill>
            <a:srgbClr val="2F2F2F"/>
          </a:solidFill>
          <a:ln>
            <a:noFill/>
          </a:ln>
          <a:effectLst>
            <a:outerShdw blurRad="50800" dist="38100" dir="5400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F6645C-390A-4682-8584-005B900CDD34}"/>
              </a:ext>
            </a:extLst>
          </p:cNvPr>
          <p:cNvSpPr/>
          <p:nvPr/>
        </p:nvSpPr>
        <p:spPr>
          <a:xfrm>
            <a:off x="3080082" y="863600"/>
            <a:ext cx="4793916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DalBit</a:t>
            </a:r>
            <a:r>
              <a:rPr lang="en-US" altLang="ko-KR" sz="8000" dirty="0" err="1">
                <a:solidFill>
                  <a:srgbClr val="00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</a:t>
            </a:r>
            <a:endParaRPr lang="ko-KR" altLang="en-US" sz="8000" dirty="0">
              <a:solidFill>
                <a:srgbClr val="00FFFF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3F1CBD-1C64-45AE-9A58-64C1A9647E67}"/>
              </a:ext>
            </a:extLst>
          </p:cNvPr>
          <p:cNvCxnSpPr/>
          <p:nvPr/>
        </p:nvCxnSpPr>
        <p:spPr>
          <a:xfrm flipV="1">
            <a:off x="29519039" y="0"/>
            <a:ext cx="0" cy="274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277A553-929A-45AF-8C4C-FF0E93BE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662" y="602116"/>
            <a:ext cx="1488168" cy="148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0C6325-FA93-4F13-AE52-D7BC45E0FEC1}"/>
              </a:ext>
            </a:extLst>
          </p:cNvPr>
          <p:cNvSpPr/>
          <p:nvPr/>
        </p:nvSpPr>
        <p:spPr>
          <a:xfrm>
            <a:off x="12465844" y="7999286"/>
            <a:ext cx="7467600" cy="6025903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600" dirty="0"/>
          </a:p>
        </p:txBody>
      </p:sp>
      <p:pic>
        <p:nvPicPr>
          <p:cNvPr id="31" name="Picture 14" descr="Image result for calendar icon">
            <a:extLst>
              <a:ext uri="{FF2B5EF4-FFF2-40B4-BE49-F238E27FC236}">
                <a16:creationId xmlns:a16="http://schemas.microsoft.com/office/drawing/2014/main" id="{35B5E939-E9A4-4AB5-8E71-9A2B7A2F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058" y="8890019"/>
            <a:ext cx="2896270" cy="299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B9B40B-DFF6-47E9-AD2B-5F0908BE6B9C}"/>
              </a:ext>
            </a:extLst>
          </p:cNvPr>
          <p:cNvSpPr/>
          <p:nvPr/>
        </p:nvSpPr>
        <p:spPr>
          <a:xfrm>
            <a:off x="14199245" y="12386869"/>
            <a:ext cx="4000797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스케줄러</a:t>
            </a:r>
            <a:endParaRPr lang="ko-KR" altLang="en-US" sz="8000" dirty="0">
              <a:solidFill>
                <a:srgbClr val="00FFFF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3382BF-158B-4ED1-9655-6BC643B7D56D}"/>
              </a:ext>
            </a:extLst>
          </p:cNvPr>
          <p:cNvSpPr/>
          <p:nvPr/>
        </p:nvSpPr>
        <p:spPr>
          <a:xfrm>
            <a:off x="19759941" y="7999283"/>
            <a:ext cx="173501" cy="60259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21DDFF-240E-4DAC-B3A6-5AA0315C66AD}"/>
              </a:ext>
            </a:extLst>
          </p:cNvPr>
          <p:cNvSpPr/>
          <p:nvPr/>
        </p:nvSpPr>
        <p:spPr>
          <a:xfrm>
            <a:off x="1742436" y="7999286"/>
            <a:ext cx="7467600" cy="6025903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600" dirty="0"/>
          </a:p>
        </p:txBody>
      </p:sp>
      <p:pic>
        <p:nvPicPr>
          <p:cNvPr id="35" name="Picture 14" descr="Image result for calendar icon">
            <a:extLst>
              <a:ext uri="{FF2B5EF4-FFF2-40B4-BE49-F238E27FC236}">
                <a16:creationId xmlns:a16="http://schemas.microsoft.com/office/drawing/2014/main" id="{9A178306-C736-4E1D-819F-AED42061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650" y="8890019"/>
            <a:ext cx="2896270" cy="299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EB1C0D-6E16-4A30-86EC-A30EE343C86A}"/>
              </a:ext>
            </a:extLst>
          </p:cNvPr>
          <p:cNvSpPr/>
          <p:nvPr/>
        </p:nvSpPr>
        <p:spPr>
          <a:xfrm>
            <a:off x="3475837" y="12386869"/>
            <a:ext cx="4000797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스케줄러</a:t>
            </a:r>
            <a:endParaRPr lang="ko-KR" altLang="en-US" sz="8000" dirty="0">
              <a:solidFill>
                <a:srgbClr val="00FFFF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2AF764-0896-42E4-87E7-C76903C55D2B}"/>
              </a:ext>
            </a:extLst>
          </p:cNvPr>
          <p:cNvSpPr/>
          <p:nvPr/>
        </p:nvSpPr>
        <p:spPr>
          <a:xfrm>
            <a:off x="9036533" y="7999283"/>
            <a:ext cx="173501" cy="60259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35A662-DAE5-4950-87EF-2CECAEC0E6FC}"/>
              </a:ext>
            </a:extLst>
          </p:cNvPr>
          <p:cNvSpPr/>
          <p:nvPr/>
        </p:nvSpPr>
        <p:spPr>
          <a:xfrm>
            <a:off x="23189252" y="7999286"/>
            <a:ext cx="7467600" cy="6025903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600" dirty="0"/>
          </a:p>
        </p:txBody>
      </p:sp>
      <p:pic>
        <p:nvPicPr>
          <p:cNvPr id="39" name="Picture 14" descr="Image result for calendar icon">
            <a:extLst>
              <a:ext uri="{FF2B5EF4-FFF2-40B4-BE49-F238E27FC236}">
                <a16:creationId xmlns:a16="http://schemas.microsoft.com/office/drawing/2014/main" id="{09F985BD-F298-4FF2-9B3E-BDDC48C3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466" y="8890019"/>
            <a:ext cx="2896270" cy="299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2BD2E2-841E-4E68-A66C-FC529120F0A6}"/>
              </a:ext>
            </a:extLst>
          </p:cNvPr>
          <p:cNvSpPr/>
          <p:nvPr/>
        </p:nvSpPr>
        <p:spPr>
          <a:xfrm>
            <a:off x="24922653" y="12386869"/>
            <a:ext cx="4000797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스케줄러</a:t>
            </a:r>
            <a:endParaRPr lang="ko-KR" altLang="en-US" sz="8000" dirty="0">
              <a:solidFill>
                <a:srgbClr val="00FFFF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F0AE30-1E8F-48BF-B61D-E2863001C379}"/>
              </a:ext>
            </a:extLst>
          </p:cNvPr>
          <p:cNvSpPr/>
          <p:nvPr/>
        </p:nvSpPr>
        <p:spPr>
          <a:xfrm>
            <a:off x="30483349" y="7999283"/>
            <a:ext cx="173501" cy="60259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0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11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KoPub돋움체 Light</vt:lpstr>
      <vt:lpstr>KoPub돋움체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2018-11-27T23:52:05Z</dcterms:created>
  <dcterms:modified xsi:type="dcterms:W3CDTF">2018-11-28T01:10:12Z</dcterms:modified>
</cp:coreProperties>
</file>