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7884A91-2397-4346-9A3A-349158C9BABC}">
          <p14:sldIdLst>
            <p14:sldId id="256"/>
            <p14:sldId id="258"/>
            <p14:sldId id="257"/>
            <p14:sldId id="267"/>
          </p14:sldIdLst>
        </p14:section>
        <p14:section name="결제에러" id="{664E3ED6-6C33-434D-99F2-19B8E574F814}">
          <p14:sldIdLst/>
        </p14:section>
        <p14:section name="로그인/회원가입" id="{5043B5DC-094C-4AA9-A923-FAA5530FD226}">
          <p14:sldIdLst/>
        </p14:section>
        <p14:section name="회원가입" id="{3ECB2188-826F-4C7A-A125-22DF815C4B77}">
          <p14:sldIdLst/>
        </p14:section>
        <p14:section name="마이페이지" id="{DB70720C-E0B3-4B38-B0E3-7CDCF4565233}">
          <p14:sldIdLst/>
        </p14:section>
        <p14:section name="회사소개" id="{41521F82-CA43-4A5A-B59C-58BCA93E8252}">
          <p14:sldIdLst/>
        </p14:section>
        <p14:section name="새소식" id="{25D6B0C5-6443-4E33-8262-D569117BBEA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8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67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66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4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0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69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4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20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C691-57A7-4E6E-8A87-5BFD671F1F9F}" type="datetimeFigureOut">
              <a:rPr lang="ko-KR" altLang="en-US" smtClean="0"/>
              <a:t>2021-09-03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ED88-ACF5-4C04-8844-0C726DA5A59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4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4DA50-0014-4B6E-A731-C77656FFB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ChariTree</a:t>
            </a:r>
            <a:r>
              <a:rPr lang="en-US" altLang="ko-KR" dirty="0"/>
              <a:t> Front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10DF81-A23C-41E0-ACD4-F2E9D8747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이학송</a:t>
            </a:r>
            <a:r>
              <a:rPr lang="en-US" altLang="ko-KR" dirty="0"/>
              <a:t>, </a:t>
            </a:r>
            <a:r>
              <a:rPr lang="ko-KR" altLang="en-US" dirty="0"/>
              <a:t>이현지</a:t>
            </a:r>
            <a:r>
              <a:rPr lang="en-US" altLang="ko-KR" dirty="0"/>
              <a:t>, </a:t>
            </a:r>
            <a:r>
              <a:rPr lang="ko-KR" altLang="en-US" dirty="0" err="1"/>
              <a:t>정진범</a:t>
            </a:r>
            <a:r>
              <a:rPr lang="en-US" altLang="ko-KR" dirty="0"/>
              <a:t>, </a:t>
            </a:r>
            <a:r>
              <a:rPr lang="ko-KR" altLang="en-US" dirty="0"/>
              <a:t>김영권</a:t>
            </a:r>
          </a:p>
        </p:txBody>
      </p:sp>
    </p:spTree>
    <p:extLst>
      <p:ext uri="{BB962C8B-B14F-4D97-AF65-F5344CB8AC3E}">
        <p14:creationId xmlns:p14="http://schemas.microsoft.com/office/powerpoint/2010/main" val="2110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CF88-FF88-47B7-8079-F805BAE5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06B55-FD59-4120-9251-F520DBC3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공통영역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메인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캠페인리스트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/>
              <a:t>캠페인상세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후원하기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로그인</a:t>
            </a:r>
            <a:r>
              <a:rPr lang="en-US" altLang="ko-KR" sz="2400" dirty="0"/>
              <a:t>/</a:t>
            </a:r>
            <a:r>
              <a:rPr lang="ko-KR" altLang="en-US" sz="2400" dirty="0"/>
              <a:t>회원가입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93819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C141-D9A7-4C8D-8909-3E1DE11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0811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공통영역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E4DE4-7852-4840-A7DB-74996E26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311"/>
            <a:ext cx="10515600" cy="1119456"/>
          </a:xfrm>
        </p:spPr>
        <p:txBody>
          <a:bodyPr/>
          <a:lstStyle/>
          <a:p>
            <a:r>
              <a:rPr lang="ko-KR" altLang="en-US" dirty="0"/>
              <a:t>로고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endParaRPr lang="en-US" altLang="ko-KR" dirty="0"/>
          </a:p>
          <a:p>
            <a:r>
              <a:rPr lang="en-US" altLang="ko-KR" dirty="0"/>
              <a:t>Header / Footer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493C8B-EFD9-4CDC-90B5-3F8423FD0768}"/>
              </a:ext>
            </a:extLst>
          </p:cNvPr>
          <p:cNvCxnSpPr/>
          <p:nvPr/>
        </p:nvCxnSpPr>
        <p:spPr>
          <a:xfrm>
            <a:off x="938151" y="3716981"/>
            <a:ext cx="104156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1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9348-BB64-420E-8C0F-663C816B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3" y="365126"/>
            <a:ext cx="11449000" cy="69296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공통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9090BC5-BF50-4D00-A35C-D75D4ECC3258}"/>
              </a:ext>
            </a:extLst>
          </p:cNvPr>
          <p:cNvCxnSpPr>
            <a:cxnSpLocks/>
          </p:cNvCxnSpPr>
          <p:nvPr/>
        </p:nvCxnSpPr>
        <p:spPr>
          <a:xfrm>
            <a:off x="378823" y="1188720"/>
            <a:ext cx="11449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83" y="1597256"/>
            <a:ext cx="6649506" cy="335589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54941" y="1936376"/>
            <a:ext cx="2187388" cy="259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20470" y="1810871"/>
            <a:ext cx="134471" cy="125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9177" y="5107600"/>
            <a:ext cx="892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전국 날씨 페이지로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13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38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ChariTree Front 화면설계</vt:lpstr>
      <vt:lpstr>목차</vt:lpstr>
      <vt:lpstr>1. 공통영역</vt:lpstr>
      <vt:lpstr>공통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ChariTree Front 화면설계</dc:title>
  <dc:creator>현지 이</dc:creator>
  <cp:lastModifiedBy>bitcamp</cp:lastModifiedBy>
  <cp:revision>59</cp:revision>
  <dcterms:created xsi:type="dcterms:W3CDTF">2020-05-01T08:20:12Z</dcterms:created>
  <dcterms:modified xsi:type="dcterms:W3CDTF">2021-09-03T04:58:48Z</dcterms:modified>
</cp:coreProperties>
</file>