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57" r:id="rId3"/>
    <p:sldId id="258" r:id="rId4"/>
    <p:sldId id="263" r:id="rId5"/>
    <p:sldId id="262" r:id="rId6"/>
    <p:sldId id="260" r:id="rId7"/>
    <p:sldId id="269" r:id="rId8"/>
    <p:sldId id="26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oulan" initials="y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895" autoAdjust="0"/>
    <p:restoredTop sz="80713" autoAdjust="0"/>
  </p:normalViewPr>
  <p:slideViewPr>
    <p:cSldViewPr>
      <p:cViewPr varScale="1">
        <p:scale>
          <a:sx n="62" d="100"/>
          <a:sy n="62" d="100"/>
        </p:scale>
        <p:origin x="-96" y="-6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06" y="263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1251E-F8BF-46DD-B790-E22959611E99}" type="datetimeFigureOut">
              <a:rPr lang="ko-KR" altLang="en-US" smtClean="0"/>
              <a:pPr/>
              <a:t>2017-09-24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413C8-757D-41C8-A537-A79A45F0F8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413C8-757D-41C8-A537-A79A45F0F85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413C8-757D-41C8-A537-A79A45F0F85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D353-0964-44F2-87D3-1375EF71D54D}" type="datetimeFigureOut">
              <a:rPr lang="ko-KR" altLang="en-US" smtClean="0"/>
              <a:pPr/>
              <a:t>2017-09-24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44FC-E966-46DB-9A74-9B9BC2FA5A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D353-0964-44F2-87D3-1375EF71D54D}" type="datetimeFigureOut">
              <a:rPr lang="ko-KR" altLang="en-US" smtClean="0"/>
              <a:pPr/>
              <a:t>2017-09-24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44FC-E966-46DB-9A74-9B9BC2FA5A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D353-0964-44F2-87D3-1375EF71D54D}" type="datetimeFigureOut">
              <a:rPr lang="ko-KR" altLang="en-US" smtClean="0"/>
              <a:pPr/>
              <a:t>2017-09-24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44FC-E966-46DB-9A74-9B9BC2FA5A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D353-0964-44F2-87D3-1375EF71D54D}" type="datetimeFigureOut">
              <a:rPr lang="ko-KR" altLang="en-US" smtClean="0"/>
              <a:pPr/>
              <a:t>2017-09-24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44FC-E966-46DB-9A74-9B9BC2FA5A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D353-0964-44F2-87D3-1375EF71D54D}" type="datetimeFigureOut">
              <a:rPr lang="ko-KR" altLang="en-US" smtClean="0"/>
              <a:pPr/>
              <a:t>2017-09-24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44FC-E966-46DB-9A74-9B9BC2FA5A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D353-0964-44F2-87D3-1375EF71D54D}" type="datetimeFigureOut">
              <a:rPr lang="ko-KR" altLang="en-US" smtClean="0"/>
              <a:pPr/>
              <a:t>2017-09-24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44FC-E966-46DB-9A74-9B9BC2FA5A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D353-0964-44F2-87D3-1375EF71D54D}" type="datetimeFigureOut">
              <a:rPr lang="ko-KR" altLang="en-US" smtClean="0"/>
              <a:pPr/>
              <a:t>2017-09-24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44FC-E966-46DB-9A74-9B9BC2FA5A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D353-0964-44F2-87D3-1375EF71D54D}" type="datetimeFigureOut">
              <a:rPr lang="ko-KR" altLang="en-US" smtClean="0"/>
              <a:pPr/>
              <a:t>2017-09-24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44FC-E966-46DB-9A74-9B9BC2FA5A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D353-0964-44F2-87D3-1375EF71D54D}" type="datetimeFigureOut">
              <a:rPr lang="ko-KR" altLang="en-US" smtClean="0"/>
              <a:pPr/>
              <a:t>2017-09-24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44FC-E966-46DB-9A74-9B9BC2FA5A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D353-0964-44F2-87D3-1375EF71D54D}" type="datetimeFigureOut">
              <a:rPr lang="ko-KR" altLang="en-US" smtClean="0"/>
              <a:pPr/>
              <a:t>2017-09-24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44FC-E966-46DB-9A74-9B9BC2FA5A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D353-0964-44F2-87D3-1375EF71D54D}" type="datetimeFigureOut">
              <a:rPr lang="ko-KR" altLang="en-US" smtClean="0"/>
              <a:pPr/>
              <a:t>2017-09-24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44FC-E966-46DB-9A74-9B9BC2FA5A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9D353-0964-44F2-87D3-1375EF71D54D}" type="datetimeFigureOut">
              <a:rPr lang="ko-KR" altLang="en-US" smtClean="0"/>
              <a:pPr/>
              <a:t>2017-09-24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144FC-E966-46DB-9A74-9B9BC2FA5A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54164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서버 만들기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600" dirty="0" smtClean="0"/>
              <a:t>(</a:t>
            </a:r>
            <a:r>
              <a:rPr lang="ko-KR" altLang="en-US" sz="3600" dirty="0" err="1" smtClean="0"/>
              <a:t>모바일</a:t>
            </a:r>
            <a:r>
              <a:rPr lang="ko-KR" altLang="en-US" sz="3600" dirty="0" smtClean="0"/>
              <a:t> 게시판 연동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2143116"/>
            <a:ext cx="8229600" cy="185738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ko-KR" sz="2800" dirty="0" smtClean="0"/>
              <a:t> - Version –</a:t>
            </a:r>
          </a:p>
          <a:p>
            <a:pPr algn="just">
              <a:buNone/>
            </a:pPr>
            <a:r>
              <a:rPr lang="en-US" altLang="ko-KR" sz="2800" dirty="0" smtClean="0"/>
              <a:t>     Node.js ( 6. 11. 2 ) / NPM ( 3. 10. 10 )</a:t>
            </a:r>
          </a:p>
          <a:p>
            <a:pPr algn="just">
              <a:buNone/>
            </a:pPr>
            <a:r>
              <a:rPr lang="en-US" sz="2800" dirty="0" smtClean="0"/>
              <a:t>     </a:t>
            </a:r>
            <a:r>
              <a:rPr lang="en-US" sz="2800" dirty="0" err="1" smtClean="0"/>
              <a:t>MySQL</a:t>
            </a:r>
            <a:r>
              <a:rPr lang="en-US" sz="2800" dirty="0" smtClean="0"/>
              <a:t> ( 5. 6. 36 )</a:t>
            </a:r>
            <a:endParaRPr lang="en-US" altLang="ko-KR" sz="2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57224" y="4643446"/>
            <a:ext cx="7429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 smtClean="0"/>
              <a:t>화면 구성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테이블 구성</a:t>
            </a: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14282" y="571480"/>
            <a:ext cx="2571768" cy="2286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TextBox 8"/>
          <p:cNvSpPr txBox="1"/>
          <p:nvPr/>
        </p:nvSpPr>
        <p:spPr>
          <a:xfrm>
            <a:off x="357158" y="857232"/>
            <a:ext cx="228601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57158" y="1285860"/>
            <a:ext cx="228601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57158" y="1714488"/>
            <a:ext cx="228601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로그인</a:t>
            </a:r>
            <a:endParaRPr lang="ko-KR" alt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42976" y="2292412"/>
            <a:ext cx="928694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/>
              <a:t>비밀번호 찾기</a:t>
            </a:r>
            <a:endParaRPr lang="en-US" altLang="ko-KR" sz="9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85720" y="2292412"/>
            <a:ext cx="85725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/>
              <a:t>아이디 찾기</a:t>
            </a:r>
            <a:endParaRPr lang="en-US" altLang="ko-KR" sz="900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071670" y="2292412"/>
            <a:ext cx="64294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/>
              <a:t>회원가</a:t>
            </a:r>
            <a:r>
              <a:rPr lang="ko-KR" altLang="en-US" sz="900" b="1" dirty="0"/>
              <a:t>입</a:t>
            </a:r>
            <a:endParaRPr lang="en-US" altLang="ko-KR" sz="900" b="1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6286512" y="142852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 </a:t>
            </a:r>
            <a:r>
              <a:rPr lang="ko-KR" altLang="en-US" sz="1400" dirty="0" smtClean="0"/>
              <a:t>회원가입 화면 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3214678" y="4286256"/>
            <a:ext cx="2571768" cy="2286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4" name="직사각형 23"/>
          <p:cNvSpPr/>
          <p:nvPr/>
        </p:nvSpPr>
        <p:spPr>
          <a:xfrm>
            <a:off x="214282" y="4286256"/>
            <a:ext cx="2571768" cy="2286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" name="직사각형 24"/>
          <p:cNvSpPr/>
          <p:nvPr/>
        </p:nvSpPr>
        <p:spPr>
          <a:xfrm>
            <a:off x="6286512" y="549608"/>
            <a:ext cx="2571768" cy="287939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6" name="TextBox 25"/>
          <p:cNvSpPr txBox="1"/>
          <p:nvPr/>
        </p:nvSpPr>
        <p:spPr>
          <a:xfrm>
            <a:off x="3143240" y="3857628"/>
            <a:ext cx="2714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 </a:t>
            </a:r>
            <a:r>
              <a:rPr lang="ko-KR" altLang="en-US" sz="1400" dirty="0" smtClean="0"/>
              <a:t>비밀번호 찾기 화면 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214282" y="142852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 </a:t>
            </a:r>
            <a:r>
              <a:rPr lang="ko-KR" altLang="en-US" sz="1400" dirty="0" smtClean="0"/>
              <a:t>로그인 화면 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14282" y="3857628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 </a:t>
            </a:r>
            <a:r>
              <a:rPr lang="ko-KR" altLang="en-US" sz="1400" dirty="0" smtClean="0"/>
              <a:t>아이디 찾기 화면 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357158" y="4572008"/>
            <a:ext cx="228601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이름</a:t>
            </a:r>
            <a:endParaRPr lang="en-US" altLang="ko-KR" sz="14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357158" y="5000636"/>
            <a:ext cx="228601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주소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357158" y="5643578"/>
            <a:ext cx="228601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확</a:t>
            </a:r>
            <a:r>
              <a:rPr lang="ko-KR" altLang="en-US" sz="1400" b="1" dirty="0"/>
              <a:t>인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57554" y="4947834"/>
            <a:ext cx="228601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</a:t>
            </a:r>
            <a:r>
              <a:rPr lang="ko-KR" altLang="en-US" sz="1400" dirty="0"/>
              <a:t>름</a:t>
            </a:r>
            <a:endParaRPr lang="en-US" altLang="ko-KR" sz="14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3357554" y="5376462"/>
            <a:ext cx="228601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주소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3357554" y="5857892"/>
            <a:ext cx="228601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비밀번호 재설정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357554" y="4500570"/>
            <a:ext cx="228601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</a:t>
            </a:r>
            <a:r>
              <a:rPr lang="ko-KR" altLang="en-US" sz="1400" dirty="0"/>
              <a:t>디</a:t>
            </a:r>
            <a:endParaRPr lang="en-US" altLang="ko-KR" sz="14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6429388" y="1049674"/>
            <a:ext cx="228601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</a:t>
            </a:r>
            <a:r>
              <a:rPr lang="ko-KR" altLang="en-US" sz="1400" dirty="0"/>
              <a:t>호</a:t>
            </a:r>
            <a:endParaRPr lang="en-US" altLang="ko-KR" sz="14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6429388" y="1478302"/>
            <a:ext cx="228601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 재확인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429388" y="3000372"/>
            <a:ext cx="228601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확인</a:t>
            </a:r>
            <a:endParaRPr lang="ko-KR" alt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429388" y="621046"/>
            <a:ext cx="228601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</a:t>
            </a:r>
            <a:r>
              <a:rPr lang="ko-KR" altLang="en-US" sz="1400" dirty="0"/>
              <a:t>디</a:t>
            </a:r>
            <a:endParaRPr lang="en-US" altLang="ko-KR" sz="14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6429388" y="2049806"/>
            <a:ext cx="228601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이름</a:t>
            </a:r>
            <a:endParaRPr lang="en-US" altLang="ko-KR" sz="14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6429388" y="2478434"/>
            <a:ext cx="228601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주소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6143636" y="4286256"/>
            <a:ext cx="2571768" cy="2286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6" name="TextBox 45"/>
          <p:cNvSpPr txBox="1"/>
          <p:nvPr/>
        </p:nvSpPr>
        <p:spPr>
          <a:xfrm>
            <a:off x="6072198" y="3857628"/>
            <a:ext cx="2928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 </a:t>
            </a:r>
            <a:r>
              <a:rPr lang="ko-KR" altLang="en-US" sz="1400" dirty="0" smtClean="0"/>
              <a:t>비밀번호 재설정 화면 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286512" y="4500570"/>
            <a:ext cx="228601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</a:t>
            </a:r>
            <a:r>
              <a:rPr lang="ko-KR" altLang="en-US" sz="1400" dirty="0"/>
              <a:t>호</a:t>
            </a:r>
            <a:endParaRPr lang="en-US" altLang="ko-KR" sz="14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6286512" y="4929198"/>
            <a:ext cx="228601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 재확인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6286512" y="5643578"/>
            <a:ext cx="228601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확</a:t>
            </a:r>
            <a:r>
              <a:rPr lang="ko-KR" altLang="en-US" sz="1400" b="1" dirty="0"/>
              <a:t>인</a:t>
            </a:r>
          </a:p>
        </p:txBody>
      </p:sp>
      <p:cxnSp>
        <p:nvCxnSpPr>
          <p:cNvPr id="51" name="직선 화살표 연결선 50"/>
          <p:cNvCxnSpPr>
            <a:stCxn id="23" idx="3"/>
            <a:endCxn id="45" idx="1"/>
          </p:cNvCxnSpPr>
          <p:nvPr/>
        </p:nvCxnSpPr>
        <p:spPr>
          <a:xfrm>
            <a:off x="5786446" y="5429264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286116" y="571480"/>
            <a:ext cx="25003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[</a:t>
            </a:r>
            <a:r>
              <a:rPr lang="ko-KR" altLang="en-US" sz="1600" b="1" dirty="0" smtClean="0"/>
              <a:t>로그인</a:t>
            </a:r>
            <a:r>
              <a:rPr lang="en-US" altLang="ko-KR" sz="1600" dirty="0" smtClean="0"/>
              <a:t>] </a:t>
            </a:r>
            <a:r>
              <a:rPr lang="ko-KR" altLang="en-US" sz="1600" dirty="0" smtClean="0"/>
              <a:t>버튼 클릭 시  </a:t>
            </a:r>
            <a:r>
              <a:rPr lang="en-US" altLang="ko-KR" sz="1600" dirty="0" smtClean="0"/>
              <a:t>&lt;</a:t>
            </a:r>
            <a:r>
              <a:rPr lang="ko-KR" altLang="en-US" sz="1600" dirty="0" err="1" smtClean="0"/>
              <a:t>게시글</a:t>
            </a:r>
            <a:r>
              <a:rPr lang="ko-KR" altLang="en-US" sz="1600" dirty="0" smtClean="0"/>
              <a:t> 목록 화면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으로 이동</a:t>
            </a:r>
          </a:p>
          <a:p>
            <a:endParaRPr lang="ko-KR" altLang="en-US" sz="1600" dirty="0" smtClean="0"/>
          </a:p>
          <a:p>
            <a:r>
              <a:rPr lang="en-US" altLang="ko-KR" sz="1600" dirty="0" smtClean="0"/>
              <a:t>- [</a:t>
            </a:r>
            <a:r>
              <a:rPr lang="ko-KR" altLang="en-US" sz="1600" b="1" dirty="0" smtClean="0"/>
              <a:t>확인</a:t>
            </a:r>
            <a:r>
              <a:rPr lang="en-US" altLang="ko-KR" sz="1600" dirty="0" smtClean="0"/>
              <a:t>] </a:t>
            </a:r>
            <a:r>
              <a:rPr lang="ko-KR" altLang="en-US" sz="1600" dirty="0" smtClean="0"/>
              <a:t>버튼 클릭 시 </a:t>
            </a:r>
            <a:endParaRPr lang="en-US" altLang="ko-KR" sz="1600" dirty="0" smtClean="0"/>
          </a:p>
          <a:p>
            <a:r>
              <a:rPr lang="en-US" altLang="ko-KR" sz="1600" dirty="0" smtClean="0"/>
              <a:t>&lt;</a:t>
            </a:r>
            <a:r>
              <a:rPr lang="ko-KR" altLang="en-US" sz="1600" dirty="0" smtClean="0"/>
              <a:t>로그인 화면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으로 이동</a:t>
            </a:r>
          </a:p>
          <a:p>
            <a:endParaRPr lang="ko-KR" alt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4282" y="142852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 </a:t>
            </a:r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목록 화면 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228956" y="142852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 </a:t>
            </a:r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상세 화면 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214282" y="500043"/>
          <a:ext cx="2784800" cy="29139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57190"/>
                <a:gridCol w="1784668"/>
                <a:gridCol w="642942"/>
              </a:tblGrid>
              <a:tr h="537349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41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게시글</a:t>
                      </a:r>
                      <a:r>
                        <a:rPr lang="ko-KR" altLang="en-US" sz="1600" dirty="0" smtClean="0"/>
                        <a:t> 제목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아이디   </a:t>
                      </a:r>
                      <a:r>
                        <a:rPr lang="ko-KR" altLang="en-US" sz="1100" dirty="0" smtClean="0"/>
                        <a:t>작성일   조회수</a:t>
                      </a:r>
                    </a:p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/>
                        <a:t>0</a:t>
                      </a:r>
                      <a:endParaRPr lang="en-US" altLang="ko-KR" sz="800" baseline="0" dirty="0" smtClean="0"/>
                    </a:p>
                    <a:p>
                      <a:pPr algn="ctr" latinLnBrk="1"/>
                      <a:r>
                        <a:rPr lang="ko-KR" altLang="en-US" sz="1400" baseline="0" dirty="0" err="1" smtClean="0"/>
                        <a:t>댓글</a:t>
                      </a:r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86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8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8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143108" y="642918"/>
            <a:ext cx="71438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글쓰기</a:t>
            </a:r>
            <a:endParaRPr lang="ko-KR" altLang="en-US" sz="1200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3214678" y="500042"/>
          <a:ext cx="2677886" cy="4970284"/>
        </p:xfrm>
        <a:graphic>
          <a:graphicData uri="http://schemas.openxmlformats.org/drawingml/2006/table">
            <a:tbl>
              <a:tblPr/>
              <a:tblGrid>
                <a:gridCol w="2677886"/>
              </a:tblGrid>
              <a:tr h="500067">
                <a:tc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400" b="1" baseline="0" dirty="0" smtClean="0"/>
                        <a:t>    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글 제목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아이디   작성일   조회수</a:t>
                      </a:r>
                      <a:endParaRPr lang="en-US" altLang="ko-KR" sz="110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8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내용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08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아이디  </a:t>
                      </a:r>
                      <a:r>
                        <a:rPr lang="en-US" altLang="ko-KR" sz="1200" dirty="0" smtClean="0"/>
                        <a:t>|  </a:t>
                      </a:r>
                      <a:r>
                        <a:rPr lang="ko-KR" altLang="en-US" sz="1200" dirty="0" smtClean="0"/>
                        <a:t>작성일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400" dirty="0" err="1" smtClean="0"/>
                        <a:t>댓글</a:t>
                      </a:r>
                      <a:r>
                        <a:rPr lang="ko-KR" altLang="en-US" sz="1400" dirty="0" smtClean="0"/>
                        <a:t> 내용</a:t>
                      </a:r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072066" y="1142984"/>
            <a:ext cx="71438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댓글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0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3214678" y="2714620"/>
            <a:ext cx="264320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86116" y="3643314"/>
            <a:ext cx="71438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답댓글</a:t>
            </a:r>
            <a:endParaRPr lang="en-US" altLang="ko-KR" sz="1200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929190" y="2786058"/>
            <a:ext cx="92869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댓글쓰</a:t>
            </a:r>
            <a:r>
              <a:rPr lang="ko-KR" altLang="en-US" sz="1200" b="1" dirty="0" err="1"/>
              <a:t>기</a:t>
            </a:r>
            <a:endParaRPr lang="en-US" altLang="ko-KR" sz="1200" b="1" dirty="0" smtClean="0"/>
          </a:p>
        </p:txBody>
      </p:sp>
      <p:cxnSp>
        <p:nvCxnSpPr>
          <p:cNvPr id="23" name="직선 연결선 22"/>
          <p:cNvCxnSpPr/>
          <p:nvPr/>
        </p:nvCxnSpPr>
        <p:spPr>
          <a:xfrm>
            <a:off x="3214678" y="4000504"/>
            <a:ext cx="264320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/>
          <p:nvPr/>
        </p:nvCxnSpPr>
        <p:spPr>
          <a:xfrm>
            <a:off x="3214678" y="4000504"/>
            <a:ext cx="357190" cy="14287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00430" y="4000504"/>
            <a:ext cx="22145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아이디  </a:t>
            </a:r>
            <a:r>
              <a:rPr lang="en-US" altLang="ko-KR" sz="1200" dirty="0" smtClean="0"/>
              <a:t>|  </a:t>
            </a:r>
            <a:r>
              <a:rPr lang="ko-KR" altLang="en-US" sz="1200" dirty="0" smtClean="0"/>
              <a:t>작성일</a:t>
            </a:r>
            <a:endParaRPr lang="en-US" altLang="ko-KR" sz="1200" dirty="0" smtClean="0"/>
          </a:p>
          <a:p>
            <a:r>
              <a:rPr lang="ko-KR" altLang="en-US" sz="1400" dirty="0" err="1"/>
              <a:t>답</a:t>
            </a:r>
            <a:r>
              <a:rPr lang="ko-KR" altLang="en-US" sz="1400" dirty="0" err="1" smtClean="0"/>
              <a:t>글</a:t>
            </a:r>
            <a:r>
              <a:rPr lang="ko-KR" altLang="en-US" sz="1400" dirty="0" smtClean="0"/>
              <a:t> 내용</a:t>
            </a:r>
            <a:endParaRPr lang="en-US" altLang="ko-KR" sz="14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3571868" y="4500570"/>
            <a:ext cx="71438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답댓글</a:t>
            </a:r>
            <a:endParaRPr lang="en-US" altLang="ko-KR" sz="12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286116" y="2786058"/>
            <a:ext cx="85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0</a:t>
            </a:r>
            <a:endParaRPr lang="ko-KR" altLang="en-US" sz="1400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3214678" y="4929198"/>
            <a:ext cx="264320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14282" y="3643314"/>
            <a:ext cx="26432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600" dirty="0" smtClean="0"/>
              <a:t>[</a:t>
            </a:r>
            <a:r>
              <a:rPr lang="ko-KR" altLang="en-US" sz="1600" b="1" dirty="0" smtClean="0"/>
              <a:t>취소</a:t>
            </a:r>
            <a:r>
              <a:rPr lang="en-US" altLang="ko-KR" sz="1600" dirty="0" smtClean="0"/>
              <a:t>] </a:t>
            </a:r>
            <a:r>
              <a:rPr lang="ko-KR" altLang="en-US" sz="1600" dirty="0" smtClean="0"/>
              <a:t>버튼 클릭 시 </a:t>
            </a:r>
            <a:endParaRPr lang="en-US" altLang="ko-KR" sz="1600" dirty="0" smtClean="0"/>
          </a:p>
          <a:p>
            <a:r>
              <a:rPr lang="ko-KR" altLang="en-US" sz="1600" dirty="0" smtClean="0"/>
              <a:t> 저장하지 않고</a:t>
            </a:r>
            <a:r>
              <a:rPr lang="en-US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 smtClean="0"/>
              <a:t>&lt;</a:t>
            </a:r>
            <a:r>
              <a:rPr lang="ko-KR" altLang="en-US" sz="1600" dirty="0" smtClean="0"/>
              <a:t>게시 글 목록 화면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으로 이동</a:t>
            </a:r>
            <a:endParaRPr lang="en-US" altLang="ko-KR" sz="16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3300394" y="642918"/>
            <a:ext cx="64294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&lt;</a:t>
            </a:r>
            <a:r>
              <a:rPr lang="ko-KR" altLang="en-US" sz="1200" b="1" dirty="0" smtClean="0"/>
              <a:t>취소</a:t>
            </a:r>
            <a:endParaRPr lang="en-US" altLang="ko-KR" sz="1200" b="1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6194672" y="142852"/>
            <a:ext cx="2571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 </a:t>
            </a:r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화면</a:t>
            </a:r>
            <a:r>
              <a:rPr lang="en-US" altLang="ko-KR" sz="1400" dirty="0" smtClean="0"/>
              <a:t>&gt; </a:t>
            </a:r>
          </a:p>
          <a:p>
            <a:r>
              <a:rPr lang="en-US" altLang="ko-KR" sz="1400" dirty="0" smtClean="0"/>
              <a:t>( </a:t>
            </a:r>
            <a:r>
              <a:rPr lang="ko-KR" altLang="en-US" sz="1400" dirty="0" smtClean="0"/>
              <a:t>내가 쓴 글이나 </a:t>
            </a:r>
            <a:r>
              <a:rPr lang="ko-KR" altLang="en-US" sz="1400" dirty="0" err="1" smtClean="0"/>
              <a:t>댓글일</a:t>
            </a:r>
            <a:r>
              <a:rPr lang="ko-KR" altLang="en-US" sz="1400" dirty="0" smtClean="0"/>
              <a:t> 경우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7929586" y="4714884"/>
            <a:ext cx="5556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삭제</a:t>
            </a:r>
            <a:endParaRPr lang="en-US" altLang="ko-KR" sz="1200" b="1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7342208" y="4714884"/>
            <a:ext cx="50006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수정</a:t>
            </a:r>
            <a:endParaRPr lang="en-US" altLang="ko-KR" sz="1200" b="1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285720" y="642918"/>
            <a:ext cx="2857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三</a:t>
            </a:r>
            <a:endParaRPr lang="en-US" altLang="ko-KR" sz="1200" b="1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286116" y="500063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6215074" y="714356"/>
          <a:ext cx="2677886" cy="4970284"/>
        </p:xfrm>
        <a:graphic>
          <a:graphicData uri="http://schemas.openxmlformats.org/drawingml/2006/table">
            <a:tbl>
              <a:tblPr/>
              <a:tblGrid>
                <a:gridCol w="2677886"/>
              </a:tblGrid>
              <a:tr h="500067">
                <a:tc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400" b="1" baseline="0" dirty="0" smtClean="0"/>
                        <a:t>    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글 제목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아이디   작성일   조회수</a:t>
                      </a:r>
                      <a:endParaRPr lang="en-US" altLang="ko-KR" sz="110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8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내용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08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아이디  </a:t>
                      </a:r>
                      <a:r>
                        <a:rPr lang="en-US" altLang="ko-KR" sz="1200" dirty="0" smtClean="0"/>
                        <a:t>|  </a:t>
                      </a:r>
                      <a:r>
                        <a:rPr lang="ko-KR" altLang="en-US" sz="1200" dirty="0" smtClean="0"/>
                        <a:t>작성일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400" dirty="0" err="1" smtClean="0"/>
                        <a:t>댓글</a:t>
                      </a:r>
                      <a:r>
                        <a:rPr lang="ko-KR" altLang="en-US" sz="1400" dirty="0" smtClean="0"/>
                        <a:t> 내용</a:t>
                      </a:r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8072462" y="1357298"/>
            <a:ext cx="71438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댓글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0</a:t>
            </a:r>
          </a:p>
        </p:txBody>
      </p:sp>
      <p:cxnSp>
        <p:nvCxnSpPr>
          <p:cNvPr id="55" name="직선 연결선 54"/>
          <p:cNvCxnSpPr/>
          <p:nvPr/>
        </p:nvCxnSpPr>
        <p:spPr>
          <a:xfrm>
            <a:off x="6215074" y="2928934"/>
            <a:ext cx="264320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286512" y="3857628"/>
            <a:ext cx="71438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답댓글</a:t>
            </a:r>
            <a:endParaRPr lang="en-US" altLang="ko-KR" sz="1200" b="1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7929586" y="3000372"/>
            <a:ext cx="92869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댓글쓰</a:t>
            </a:r>
            <a:r>
              <a:rPr lang="ko-KR" altLang="en-US" sz="1200" b="1" dirty="0" err="1"/>
              <a:t>기</a:t>
            </a:r>
            <a:endParaRPr lang="en-US" altLang="ko-KR" sz="1200" b="1" dirty="0" smtClean="0"/>
          </a:p>
        </p:txBody>
      </p:sp>
      <p:cxnSp>
        <p:nvCxnSpPr>
          <p:cNvPr id="58" name="직선 연결선 57"/>
          <p:cNvCxnSpPr/>
          <p:nvPr/>
        </p:nvCxnSpPr>
        <p:spPr>
          <a:xfrm>
            <a:off x="6215074" y="4214818"/>
            <a:ext cx="264320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/>
          <p:nvPr/>
        </p:nvCxnSpPr>
        <p:spPr>
          <a:xfrm>
            <a:off x="6215074" y="4214818"/>
            <a:ext cx="357190" cy="14287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500826" y="4214818"/>
            <a:ext cx="22145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아이디  </a:t>
            </a:r>
            <a:r>
              <a:rPr lang="en-US" altLang="ko-KR" sz="1200" dirty="0" smtClean="0"/>
              <a:t>|  </a:t>
            </a:r>
            <a:r>
              <a:rPr lang="ko-KR" altLang="en-US" sz="1200" dirty="0" smtClean="0"/>
              <a:t>작성일</a:t>
            </a:r>
            <a:endParaRPr lang="en-US" altLang="ko-KR" sz="1200" dirty="0" smtClean="0"/>
          </a:p>
          <a:p>
            <a:r>
              <a:rPr lang="ko-KR" altLang="en-US" sz="1400" dirty="0" err="1"/>
              <a:t>답</a:t>
            </a:r>
            <a:r>
              <a:rPr lang="ko-KR" altLang="en-US" sz="1400" dirty="0" err="1" smtClean="0"/>
              <a:t>글</a:t>
            </a:r>
            <a:r>
              <a:rPr lang="ko-KR" altLang="en-US" sz="1400" dirty="0" smtClean="0"/>
              <a:t> 내용</a:t>
            </a:r>
            <a:endParaRPr lang="en-US" altLang="ko-KR" sz="1400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6572264" y="4714884"/>
            <a:ext cx="71438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답댓글</a:t>
            </a:r>
            <a:endParaRPr lang="en-US" altLang="ko-KR" sz="1200" b="1" dirty="0" smtClean="0"/>
          </a:p>
        </p:txBody>
      </p:sp>
      <p:sp>
        <p:nvSpPr>
          <p:cNvPr id="82" name="TextBox 81"/>
          <p:cNvSpPr txBox="1"/>
          <p:nvPr/>
        </p:nvSpPr>
        <p:spPr>
          <a:xfrm>
            <a:off x="6286512" y="3000372"/>
            <a:ext cx="85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0</a:t>
            </a:r>
            <a:endParaRPr lang="ko-KR" altLang="en-US" sz="1400" dirty="0"/>
          </a:p>
        </p:txBody>
      </p:sp>
      <p:cxnSp>
        <p:nvCxnSpPr>
          <p:cNvPr id="83" name="직선 연결선 82"/>
          <p:cNvCxnSpPr/>
          <p:nvPr/>
        </p:nvCxnSpPr>
        <p:spPr>
          <a:xfrm>
            <a:off x="6215074" y="5143512"/>
            <a:ext cx="264320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300790" y="857232"/>
            <a:ext cx="64294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&lt;</a:t>
            </a:r>
            <a:r>
              <a:rPr lang="ko-KR" altLang="en-US" sz="1200" b="1" dirty="0" smtClean="0"/>
              <a:t>취소</a:t>
            </a:r>
            <a:endParaRPr lang="en-US" altLang="ko-KR" sz="1200" b="1" dirty="0" smtClean="0"/>
          </a:p>
        </p:txBody>
      </p:sp>
      <p:sp>
        <p:nvSpPr>
          <p:cNvPr id="85" name="TextBox 84"/>
          <p:cNvSpPr txBox="1"/>
          <p:nvPr/>
        </p:nvSpPr>
        <p:spPr>
          <a:xfrm>
            <a:off x="6286512" y="5214950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8286776" y="857232"/>
            <a:ext cx="5556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삭제</a:t>
            </a:r>
            <a:endParaRPr lang="en-US" altLang="ko-KR" sz="1200" b="1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7699398" y="857232"/>
            <a:ext cx="50006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수정</a:t>
            </a:r>
            <a:endParaRPr lang="en-US" altLang="ko-KR" sz="1200" b="1" dirty="0" smtClean="0"/>
          </a:p>
        </p:txBody>
      </p:sp>
      <p:sp>
        <p:nvSpPr>
          <p:cNvPr id="88" name="TextBox 87"/>
          <p:cNvSpPr txBox="1"/>
          <p:nvPr/>
        </p:nvSpPr>
        <p:spPr>
          <a:xfrm>
            <a:off x="7643834" y="3857628"/>
            <a:ext cx="5556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삭제</a:t>
            </a:r>
            <a:endParaRPr lang="en-US" altLang="ko-KR" sz="1200" b="1" dirty="0" smtClean="0"/>
          </a:p>
        </p:txBody>
      </p:sp>
      <p:sp>
        <p:nvSpPr>
          <p:cNvPr id="89" name="TextBox 88"/>
          <p:cNvSpPr txBox="1"/>
          <p:nvPr/>
        </p:nvSpPr>
        <p:spPr>
          <a:xfrm>
            <a:off x="7056456" y="3857628"/>
            <a:ext cx="50006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수정</a:t>
            </a:r>
            <a:endParaRPr lang="en-US" altLang="ko-KR" sz="1200" b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142852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      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28596" y="142852"/>
            <a:ext cx="2857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三</a:t>
            </a:r>
            <a:endParaRPr lang="en-US" altLang="ko-KR" sz="1200" b="1" dirty="0" smtClean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99151" y="571480"/>
          <a:ext cx="2729776" cy="872579"/>
        </p:xfrm>
        <a:graphic>
          <a:graphicData uri="http://schemas.openxmlformats.org/drawingml/2006/table">
            <a:tbl>
              <a:tblPr/>
              <a:tblGrid>
                <a:gridCol w="2729776"/>
              </a:tblGrid>
              <a:tr h="4151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아이디</a:t>
                      </a:r>
                      <a:r>
                        <a:rPr lang="en-US" altLang="ko-KR" sz="1400" dirty="0" smtClean="0"/>
                        <a:t>) </a:t>
                      </a:r>
                      <a:r>
                        <a:rPr lang="ko-KR" altLang="en-US" sz="1400" dirty="0" smtClean="0"/>
                        <a:t>님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4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857356" y="1080299"/>
            <a:ext cx="100013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로그아웃</a:t>
            </a:r>
            <a:endParaRPr lang="en-US" altLang="ko-KR" sz="12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85786" y="1080299"/>
            <a:ext cx="100013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내가 쓴 글</a:t>
            </a:r>
            <a:endParaRPr lang="en-US" altLang="ko-KR" sz="12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571736" y="642918"/>
            <a:ext cx="2857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86116" y="0"/>
            <a:ext cx="2571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 </a:t>
            </a:r>
            <a:r>
              <a:rPr lang="ko-KR" altLang="en-US" sz="1400" dirty="0" smtClean="0"/>
              <a:t>내가 쓴 글 화면 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작성한 글이 없을 경우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3286116" y="571480"/>
          <a:ext cx="2714644" cy="22966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14644"/>
              </a:tblGrid>
              <a:tr h="4156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80938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작성된 글이 없습니다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214942" y="642941"/>
            <a:ext cx="71438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글쓰기</a:t>
            </a:r>
            <a:endParaRPr lang="ko-KR" alt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357554" y="642941"/>
            <a:ext cx="2857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三</a:t>
            </a:r>
            <a:endParaRPr lang="en-US" altLang="ko-KR" sz="1200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3286116" y="3214686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 </a:t>
            </a:r>
            <a:r>
              <a:rPr lang="ko-KR" altLang="en-US" sz="1400" dirty="0" smtClean="0"/>
              <a:t>내가 쓴 글 화면 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929058" y="642918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내가 쓴 글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85720" y="1643050"/>
            <a:ext cx="257176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400" dirty="0" smtClean="0"/>
              <a:t>[</a:t>
            </a:r>
            <a:r>
              <a:rPr lang="ko-KR" altLang="en-US" sz="1400" b="1" dirty="0" smtClean="0"/>
              <a:t>로그아웃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버튼 클릭 시 </a:t>
            </a:r>
            <a:endParaRPr lang="en-US" altLang="ko-KR" sz="1400" dirty="0" smtClean="0"/>
          </a:p>
          <a:p>
            <a:r>
              <a:rPr lang="ko-KR" altLang="en-US" sz="1400" dirty="0" smtClean="0"/>
              <a:t>로그인 화면으로 이동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-[</a:t>
            </a:r>
            <a:r>
              <a:rPr lang="ko-KR" altLang="en-US" sz="1400" b="1" dirty="0" smtClean="0"/>
              <a:t>본문</a:t>
            </a:r>
            <a:r>
              <a:rPr lang="en-US" altLang="ko-KR" sz="1400" b="1" dirty="0" smtClean="0"/>
              <a:t>] </a:t>
            </a:r>
            <a:r>
              <a:rPr lang="ko-KR" altLang="en-US" sz="1400" dirty="0" smtClean="0"/>
              <a:t>버튼 클릭 시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&lt;</a:t>
            </a:r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화면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으로 이동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-[</a:t>
            </a:r>
            <a:r>
              <a:rPr lang="ko-KR" altLang="en-US" sz="1400" b="1" dirty="0" smtClean="0"/>
              <a:t>쓰기 화면에서 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취소</a:t>
            </a:r>
            <a:r>
              <a:rPr lang="en-US" altLang="ko-KR" sz="1400" b="1" dirty="0" smtClean="0"/>
              <a:t>],[</a:t>
            </a:r>
            <a:r>
              <a:rPr lang="ko-KR" altLang="en-US" sz="1400" b="1" dirty="0" smtClean="0"/>
              <a:t>등록</a:t>
            </a:r>
            <a:r>
              <a:rPr lang="en-US" altLang="ko-KR" sz="1400" b="1" dirty="0" smtClean="0"/>
              <a:t>]] </a:t>
            </a:r>
            <a:r>
              <a:rPr lang="ko-KR" altLang="en-US" sz="1400" dirty="0" smtClean="0"/>
              <a:t>버튼 클릭 시</a:t>
            </a:r>
            <a:endParaRPr lang="en-US" altLang="ko-KR" sz="1400" dirty="0" smtClean="0"/>
          </a:p>
          <a:p>
            <a:r>
              <a:rPr lang="en-US" altLang="ko-KR" sz="1400" dirty="0" smtClean="0"/>
              <a:t>&lt;</a:t>
            </a:r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목록 화면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으로 이동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324158" y="71414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 </a:t>
            </a:r>
            <a:r>
              <a:rPr lang="ko-KR" altLang="en-US" sz="1400" dirty="0" smtClean="0"/>
              <a:t>글쓰기 화면 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6324157" y="428604"/>
          <a:ext cx="2676999" cy="2185513"/>
        </p:xfrm>
        <a:graphic>
          <a:graphicData uri="http://schemas.openxmlformats.org/drawingml/2006/table">
            <a:tbl>
              <a:tblPr/>
              <a:tblGrid>
                <a:gridCol w="2676999"/>
              </a:tblGrid>
              <a:tr h="571504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글 쓰기 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2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글 제목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4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내용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395596" y="571480"/>
            <a:ext cx="64294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252984" y="571480"/>
            <a:ext cx="64294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등록</a:t>
            </a:r>
            <a:endParaRPr lang="ko-KR" altLang="en-US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324158" y="3357562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 (</a:t>
            </a:r>
            <a:r>
              <a:rPr lang="ko-KR" altLang="en-US" sz="1400" dirty="0" smtClean="0"/>
              <a:t>답</a:t>
            </a:r>
            <a:r>
              <a:rPr lang="en-US" altLang="ko-KR" sz="1400" dirty="0" smtClean="0"/>
              <a:t>)</a:t>
            </a:r>
            <a:r>
              <a:rPr lang="ko-KR" altLang="en-US" sz="1400" dirty="0" err="1" smtClean="0"/>
              <a:t>댓글쓰기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6324157" y="3714753"/>
          <a:ext cx="2676999" cy="2643205"/>
        </p:xfrm>
        <a:graphic>
          <a:graphicData uri="http://schemas.openxmlformats.org/drawingml/2006/table">
            <a:tbl>
              <a:tblPr/>
              <a:tblGrid>
                <a:gridCol w="2676999"/>
              </a:tblGrid>
              <a:tr h="562944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답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err="1" smtClean="0"/>
                        <a:t>댓글</a:t>
                      </a:r>
                      <a:r>
                        <a:rPr lang="ko-KR" altLang="en-US" sz="1600" dirty="0" smtClean="0"/>
                        <a:t> 쓰기 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17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게시글</a:t>
                      </a:r>
                      <a:r>
                        <a:rPr lang="ko-KR" altLang="en-US" sz="1600" dirty="0" smtClean="0"/>
                        <a:t> 제목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아이디   작성일   조회수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8544"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1400" dirty="0" err="1" smtClean="0"/>
                        <a:t>댓글</a:t>
                      </a:r>
                      <a:r>
                        <a:rPr lang="ko-KR" altLang="en-US" sz="1400" dirty="0" smtClean="0"/>
                        <a:t> 내용을 입력해주세요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395596" y="3857628"/>
            <a:ext cx="64294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252984" y="3857628"/>
            <a:ext cx="64294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등록</a:t>
            </a:r>
            <a:endParaRPr lang="ko-KR" alt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109976" y="4857760"/>
            <a:ext cx="71438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목록</a:t>
            </a:r>
            <a:endParaRPr lang="en-US" altLang="ko-KR" sz="1200" b="1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6395596" y="4857760"/>
            <a:ext cx="64294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본</a:t>
            </a:r>
            <a:r>
              <a:rPr lang="ko-KR" altLang="en-US" sz="1200" b="1" dirty="0"/>
              <a:t>문</a:t>
            </a:r>
            <a:endParaRPr lang="en-US" altLang="ko-KR" sz="1200" b="1" dirty="0" smtClean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3287398" y="3500438"/>
          <a:ext cx="2784800" cy="29139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57190"/>
                <a:gridCol w="1784668"/>
                <a:gridCol w="642942"/>
              </a:tblGrid>
              <a:tr h="537349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41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게시글</a:t>
                      </a:r>
                      <a:r>
                        <a:rPr lang="ko-KR" altLang="en-US" sz="1600" dirty="0" smtClean="0"/>
                        <a:t> 제목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아이디   작성일   조회수</a:t>
                      </a:r>
                    </a:p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/>
                        <a:t>0</a:t>
                      </a:r>
                      <a:endParaRPr lang="en-US" altLang="ko-KR" sz="800" baseline="0" dirty="0" smtClean="0"/>
                    </a:p>
                    <a:p>
                      <a:pPr algn="ctr" latinLnBrk="1"/>
                      <a:r>
                        <a:rPr lang="ko-KR" altLang="en-US" sz="1400" baseline="0" dirty="0" err="1" smtClean="0"/>
                        <a:t>댓글</a:t>
                      </a:r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86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8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8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216224" y="3643313"/>
            <a:ext cx="71438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글쓰기</a:t>
            </a:r>
            <a:endParaRPr lang="ko-KR" alt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358836" y="3643313"/>
            <a:ext cx="2857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三</a:t>
            </a:r>
            <a:endParaRPr lang="en-US" altLang="ko-KR" sz="1200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142844" y="214290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 </a:t>
            </a:r>
            <a:r>
              <a:rPr lang="ko-KR" altLang="en-US" sz="1400" dirty="0" smtClean="0"/>
              <a:t>글 수정 화면 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142843" y="571480"/>
          <a:ext cx="2676999" cy="2256951"/>
        </p:xfrm>
        <a:graphic>
          <a:graphicData uri="http://schemas.openxmlformats.org/drawingml/2006/table">
            <a:tbl>
              <a:tblPr/>
              <a:tblGrid>
                <a:gridCol w="2676999"/>
              </a:tblGrid>
              <a:tr h="493415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글 수정 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글 제목 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원래 글 제목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83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내용 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원래 글 내용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214282" y="714356"/>
            <a:ext cx="64294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071670" y="714356"/>
            <a:ext cx="64294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등록</a:t>
            </a:r>
            <a:endParaRPr lang="ko-KR" altLang="en-US" sz="1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105594" y="256663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 </a:t>
            </a:r>
            <a:r>
              <a:rPr lang="ko-KR" altLang="en-US" sz="1400" dirty="0" smtClean="0"/>
              <a:t>글 삭제 화면 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팝업창</a:t>
            </a:r>
            <a:r>
              <a:rPr lang="en-US" altLang="ko-KR" sz="1400" dirty="0" smtClean="0"/>
              <a:t>) &gt;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142844" y="3542811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 (</a:t>
            </a:r>
            <a:r>
              <a:rPr lang="ko-KR" altLang="en-US" sz="1400" dirty="0" smtClean="0"/>
              <a:t>답</a:t>
            </a:r>
            <a:r>
              <a:rPr lang="en-US" altLang="ko-KR" sz="1400" dirty="0" smtClean="0"/>
              <a:t>)</a:t>
            </a: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수정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142843" y="3900002"/>
          <a:ext cx="2676999" cy="2392528"/>
        </p:xfrm>
        <a:graphic>
          <a:graphicData uri="http://schemas.openxmlformats.org/drawingml/2006/table">
            <a:tbl>
              <a:tblPr/>
              <a:tblGrid>
                <a:gridCol w="2676999"/>
              </a:tblGrid>
              <a:tr h="562944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답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err="1" smtClean="0"/>
                        <a:t>댓글</a:t>
                      </a:r>
                      <a:r>
                        <a:rPr lang="ko-KR" altLang="en-US" sz="1600" dirty="0" smtClean="0"/>
                        <a:t> 수정 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게시글</a:t>
                      </a:r>
                      <a:r>
                        <a:rPr lang="ko-KR" altLang="en-US" sz="1600" dirty="0" smtClean="0"/>
                        <a:t> 제목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아이디   작성일   조회수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8544"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1400" dirty="0" err="1" smtClean="0"/>
                        <a:t>댓글</a:t>
                      </a:r>
                      <a:r>
                        <a:rPr lang="ko-KR" altLang="en-US" sz="1400" dirty="0" smtClean="0"/>
                        <a:t> 내용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원래 </a:t>
                      </a:r>
                      <a:r>
                        <a:rPr lang="ko-KR" altLang="en-US" sz="1400" dirty="0" err="1" smtClean="0"/>
                        <a:t>댓글</a:t>
                      </a:r>
                      <a:r>
                        <a:rPr lang="ko-KR" altLang="en-US" sz="1400" dirty="0" smtClean="0"/>
                        <a:t> 내용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214282" y="4042877"/>
            <a:ext cx="64294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071670" y="4042877"/>
            <a:ext cx="64294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등록</a:t>
            </a:r>
            <a:endParaRPr lang="ko-KR" altLang="en-US" sz="1200" b="1" dirty="0"/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3105594" y="3929066"/>
          <a:ext cx="2643206" cy="822960"/>
        </p:xfrm>
        <a:graphic>
          <a:graphicData uri="http://schemas.openxmlformats.org/drawingml/2006/table">
            <a:tbl>
              <a:tblPr/>
              <a:tblGrid>
                <a:gridCol w="1321603"/>
                <a:gridCol w="1321603"/>
              </a:tblGrid>
              <a:tr h="4414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/>
                        <a:t>해당 </a:t>
                      </a:r>
                      <a:r>
                        <a:rPr lang="ko-KR" altLang="en-US" sz="1400" b="0" dirty="0" err="1" smtClean="0"/>
                        <a:t>댓글을</a:t>
                      </a:r>
                      <a:r>
                        <a:rPr lang="ko-KR" altLang="en-US" sz="1400" b="0" dirty="0" smtClean="0"/>
                        <a:t> 삭제하시겠습니까</a:t>
                      </a:r>
                      <a:r>
                        <a:rPr lang="en-US" altLang="ko-KR" sz="1400" b="0" dirty="0" smtClean="0"/>
                        <a:t>?</a:t>
                      </a:r>
                    </a:p>
                    <a:p>
                      <a:pPr latinLnBrk="1"/>
                      <a:endParaRPr lang="ko-KR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취소</a:t>
                      </a:r>
                      <a:endParaRPr lang="ko-KR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확인</a:t>
                      </a:r>
                      <a:endParaRPr lang="ko-KR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3071802" y="3571876"/>
            <a:ext cx="275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 (</a:t>
            </a:r>
            <a:r>
              <a:rPr lang="ko-KR" altLang="en-US" sz="1400" dirty="0" smtClean="0"/>
              <a:t>답</a:t>
            </a:r>
            <a:r>
              <a:rPr lang="en-US" altLang="ko-KR" sz="1400" dirty="0" smtClean="0"/>
              <a:t>)</a:t>
            </a: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삭제 화면 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팝업창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3105594" y="577665"/>
          <a:ext cx="2643206" cy="1036320"/>
        </p:xfrm>
        <a:graphic>
          <a:graphicData uri="http://schemas.openxmlformats.org/drawingml/2006/table">
            <a:tbl>
              <a:tblPr/>
              <a:tblGrid>
                <a:gridCol w="1321603"/>
                <a:gridCol w="1321603"/>
              </a:tblGrid>
              <a:tr h="44146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/>
                        <a:t>해당 </a:t>
                      </a:r>
                      <a:r>
                        <a:rPr lang="ko-KR" altLang="en-US" sz="1400" b="0" dirty="0" err="1" smtClean="0"/>
                        <a:t>게시글을</a:t>
                      </a:r>
                      <a:r>
                        <a:rPr lang="ko-KR" altLang="en-US" sz="1400" b="0" dirty="0" smtClean="0"/>
                        <a:t> 삭제하시겠습니까</a:t>
                      </a:r>
                      <a:r>
                        <a:rPr lang="en-US" altLang="ko-KR" sz="1400" b="0" dirty="0" smtClean="0"/>
                        <a:t>?</a:t>
                      </a:r>
                    </a:p>
                    <a:p>
                      <a:pPr latinLnBrk="1"/>
                      <a:endParaRPr lang="ko-KR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취소</a:t>
                      </a:r>
                      <a:endParaRPr lang="ko-KR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확인</a:t>
                      </a:r>
                      <a:endParaRPr lang="ko-KR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6143636" y="500042"/>
            <a:ext cx="271464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-[</a:t>
            </a:r>
            <a:r>
              <a:rPr lang="ko-KR" altLang="en-US" sz="1400" b="1" dirty="0" smtClean="0"/>
              <a:t>수정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화면에서 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취소</a:t>
            </a:r>
            <a:r>
              <a:rPr lang="en-US" altLang="ko-KR" sz="1400" b="1" dirty="0" smtClean="0"/>
              <a:t>], [</a:t>
            </a:r>
            <a:r>
              <a:rPr lang="ko-KR" altLang="en-US" sz="1400" b="1" dirty="0" smtClean="0"/>
              <a:t>등록</a:t>
            </a:r>
            <a:r>
              <a:rPr lang="en-US" altLang="ko-KR" sz="1400" dirty="0" smtClean="0"/>
              <a:t>]] </a:t>
            </a:r>
            <a:r>
              <a:rPr lang="ko-KR" altLang="en-US" sz="1400" dirty="0" smtClean="0"/>
              <a:t>버튼 클릭 시</a:t>
            </a:r>
            <a:endParaRPr lang="en-US" altLang="ko-KR" sz="1400" dirty="0" smtClean="0"/>
          </a:p>
          <a:p>
            <a:r>
              <a:rPr lang="en-US" altLang="ko-KR" sz="1400" dirty="0" smtClean="0"/>
              <a:t>&lt;</a:t>
            </a:r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화면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으로 이동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-[</a:t>
            </a:r>
            <a:r>
              <a:rPr lang="ko-KR" altLang="en-US" sz="1400" b="1" dirty="0" smtClean="0"/>
              <a:t>삭제 화면에서 취소</a:t>
            </a:r>
            <a:r>
              <a:rPr lang="en-US" altLang="ko-KR" sz="1400" dirty="0" smtClean="0"/>
              <a:t>] </a:t>
            </a:r>
          </a:p>
          <a:p>
            <a:r>
              <a:rPr lang="ko-KR" altLang="en-US" sz="1400" dirty="0" smtClean="0"/>
              <a:t>버튼 클릭 시</a:t>
            </a:r>
            <a:endParaRPr lang="en-US" altLang="ko-KR" sz="1400" dirty="0" smtClean="0"/>
          </a:p>
          <a:p>
            <a:r>
              <a:rPr lang="en-US" altLang="ko-KR" sz="1400" dirty="0" smtClean="0"/>
              <a:t>&lt;</a:t>
            </a:r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화면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으로 이동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-[</a:t>
            </a:r>
            <a:r>
              <a:rPr lang="ko-KR" altLang="en-US" sz="1400" b="1" dirty="0" smtClean="0"/>
              <a:t>삭제 화면에서 확인</a:t>
            </a:r>
            <a:r>
              <a:rPr lang="en-US" altLang="ko-KR" sz="1400" dirty="0" smtClean="0"/>
              <a:t>] </a:t>
            </a:r>
          </a:p>
          <a:p>
            <a:r>
              <a:rPr lang="ko-KR" altLang="en-US" sz="1400" dirty="0" smtClean="0"/>
              <a:t>버튼 클릭 시</a:t>
            </a:r>
            <a:endParaRPr lang="en-US" altLang="ko-KR" sz="1400" dirty="0" smtClean="0"/>
          </a:p>
          <a:p>
            <a:r>
              <a:rPr lang="en-US" altLang="ko-KR" sz="1400" dirty="0" smtClean="0"/>
              <a:t>&lt;</a:t>
            </a:r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목록 화면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으로 이동</a:t>
            </a:r>
            <a:endParaRPr lang="en-US" altLang="ko-KR" sz="1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2844" y="142852"/>
            <a:ext cx="15716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member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2844" y="3071810"/>
            <a:ext cx="16430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board</a:t>
            </a: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642918"/>
            <a:ext cx="5572132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3571876"/>
            <a:ext cx="5722937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5143512"/>
            <a:ext cx="7216775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44" y="1785926"/>
            <a:ext cx="34972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142852"/>
            <a:ext cx="16430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comment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571481"/>
            <a:ext cx="6858048" cy="19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643182"/>
            <a:ext cx="680085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844" y="142852"/>
            <a:ext cx="15001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ERD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642918"/>
            <a:ext cx="6370637" cy="340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4212</TotalTime>
  <Words>496</Words>
  <Application>Microsoft Office PowerPoint</Application>
  <PresentationFormat>화면 슬라이드 쇼(4:3)</PresentationFormat>
  <Paragraphs>190</Paragraphs>
  <Slides>8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모바일 서버 만들기 (모바일 게시판 연동)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youlan</dc:creator>
  <cp:lastModifiedBy>youlan</cp:lastModifiedBy>
  <cp:revision>21</cp:revision>
  <dcterms:created xsi:type="dcterms:W3CDTF">2017-08-22T17:59:07Z</dcterms:created>
  <dcterms:modified xsi:type="dcterms:W3CDTF">2017-09-25T04:08:30Z</dcterms:modified>
</cp:coreProperties>
</file>