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5"/>
  </p:notesMasterIdLst>
  <p:sldIdLst>
    <p:sldId id="259" r:id="rId2"/>
    <p:sldId id="264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3399"/>
    <a:srgbClr val="33CC33"/>
    <a:srgbClr val="009900"/>
    <a:srgbClr val="66CCFF"/>
    <a:srgbClr val="CC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1" autoAdjust="0"/>
    <p:restoredTop sz="87891" autoAdjust="0"/>
  </p:normalViewPr>
  <p:slideViewPr>
    <p:cSldViewPr snapToGrid="0">
      <p:cViewPr varScale="1">
        <p:scale>
          <a:sx n="112" d="100"/>
          <a:sy n="112" d="100"/>
        </p:scale>
        <p:origin x="1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0691-AD24-4BFB-B900-B1D209DF8D94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A1A0-5EA6-4B58-8AE8-F5644F1B2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648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A00F7D-DDDF-4BB9-A7F6-2BAB9DA7E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10/28/23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etrics.precision_recall_curv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.ntu.edu.tw/files/4635979/download?download_frd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/46afd73e415b43b4bff886365d62dda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1D0DC-2AD0-4443-A743-27962CB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Assignment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E599E-5E6A-4F69-BCA2-929D7FB9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48" y="1836941"/>
            <a:ext cx="7793502" cy="4023360"/>
          </a:xfrm>
        </p:spPr>
        <p:txBody>
          <a:bodyPr>
            <a:normAutofit/>
          </a:bodyPr>
          <a:lstStyle/>
          <a:p>
            <a:r>
              <a:rPr lang="en-US" altLang="zh-TW" sz="2100" b="1" dirty="0">
                <a:solidFill>
                  <a:srgbClr val="FF0000"/>
                </a:solidFill>
              </a:rPr>
              <a:t>1. </a:t>
            </a:r>
            <a:r>
              <a:rPr lang="en-US" altLang="zh-TW" sz="2100" dirty="0"/>
              <a:t>Evaluate the classification performance of the following classification methods:</a:t>
            </a:r>
          </a:p>
          <a:p>
            <a:pPr lvl="1"/>
            <a:r>
              <a:rPr lang="en-US" altLang="zh-TW" sz="1700" dirty="0"/>
              <a:t>Bernoulli Naïve Bayes method</a:t>
            </a:r>
          </a:p>
          <a:p>
            <a:pPr lvl="2"/>
            <a:r>
              <a:rPr lang="en-US" altLang="zh-TW" sz="1500" dirty="0"/>
              <a:t>Note that you have to convert documents into multi-hot vectors</a:t>
            </a:r>
          </a:p>
          <a:p>
            <a:pPr lvl="1"/>
            <a:r>
              <a:rPr lang="en-US" altLang="zh-TW" sz="1700" dirty="0"/>
              <a:t>SVM method (using the TFIDF vectors you constructed in PA1)</a:t>
            </a:r>
          </a:p>
          <a:p>
            <a:pPr lvl="2"/>
            <a:r>
              <a:rPr lang="en-US" altLang="zh-TW" sz="1500" dirty="0"/>
              <a:t>Linear kernel </a:t>
            </a:r>
          </a:p>
          <a:p>
            <a:pPr lvl="2"/>
            <a:r>
              <a:rPr lang="en-US" altLang="zh-TW" sz="1500" dirty="0"/>
              <a:t>RBF kernel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sz="2100" dirty="0"/>
              <a:t>Show their precision, recall, and F1 scores.</a:t>
            </a:r>
            <a:r>
              <a:rPr lang="zh-TW" altLang="en-US" sz="2100" dirty="0"/>
              <a:t> </a:t>
            </a:r>
            <a:r>
              <a:rPr lang="en-US" altLang="zh-TW" sz="2100" dirty="0"/>
              <a:t>Also,</a:t>
            </a:r>
            <a:r>
              <a:rPr lang="zh-TW" altLang="en-US" sz="2100" dirty="0"/>
              <a:t> </a:t>
            </a:r>
            <a:r>
              <a:rPr lang="en-US" altLang="zh-TW" sz="2100" dirty="0"/>
              <a:t>plot their precision recall curves</a:t>
            </a:r>
            <a:r>
              <a:rPr lang="zh-TW" altLang="en-US" sz="2100" dirty="0"/>
              <a:t> </a:t>
            </a:r>
            <a:r>
              <a:rPr lang="en-US" altLang="zh-TW" sz="2100" dirty="0"/>
              <a:t>on</a:t>
            </a:r>
            <a:r>
              <a:rPr lang="zh-TW" altLang="en-US" sz="2100" dirty="0"/>
              <a:t> </a:t>
            </a:r>
            <a:r>
              <a:rPr lang="en-US" altLang="zh-TW" sz="2100" dirty="0"/>
              <a:t>report.</a:t>
            </a:r>
          </a:p>
          <a:p>
            <a:pPr lvl="1"/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split</a:t>
            </a:r>
            <a:r>
              <a:rPr lang="zh-TW" altLang="en-US" dirty="0"/>
              <a:t> </a:t>
            </a:r>
            <a:r>
              <a:rPr lang="en-US" altLang="zh-TW" dirty="0"/>
              <a:t>10%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training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evaluation.</a:t>
            </a:r>
          </a:p>
          <a:p>
            <a:pPr lvl="1"/>
            <a:r>
              <a:rPr lang="en-US" altLang="zh-TW" sz="1400" dirty="0">
                <a:hlinkClick r:id="rId2"/>
              </a:rPr>
              <a:t>https://scikit-learn.org/stable/modules/generated/sklearn.metrics.precision_recall_curve.html</a:t>
            </a:r>
            <a:endParaRPr lang="en-US" altLang="zh-TW" sz="1400" dirty="0"/>
          </a:p>
          <a:p>
            <a:pPr marL="384048" lvl="2" indent="0">
              <a:buNone/>
            </a:pP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5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2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792737"/>
            <a:ext cx="8229600" cy="47244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18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1095 news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13 classes </a:t>
            </a:r>
            <a:r>
              <a:rPr lang="en-US" altLang="zh-TW" sz="1200" dirty="0"/>
              <a:t>(id 1~13)</a:t>
            </a:r>
            <a:r>
              <a:rPr lang="en-US" altLang="zh-TW" sz="1600" dirty="0"/>
              <a:t>, each class has 15 training documents.</a:t>
            </a:r>
          </a:p>
          <a:p>
            <a:pPr lvl="3"/>
            <a:r>
              <a:rPr lang="en-US" altLang="zh-TW" sz="1600" dirty="0">
                <a:hlinkClick r:id="rId3"/>
              </a:rPr>
              <a:t>https://cool.ntu.edu.tw/files/4635979/download?download_frd=1</a:t>
            </a:r>
            <a:endParaRPr lang="en-US" altLang="zh-TW" sz="1600" dirty="0"/>
          </a:p>
          <a:p>
            <a:pPr lvl="3"/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Send your result to </a:t>
            </a:r>
            <a:r>
              <a:rPr lang="en-US" altLang="zh-TW" sz="1600" dirty="0" err="1"/>
              <a:t>Kaggle</a:t>
            </a:r>
            <a:r>
              <a:rPr lang="en-US" altLang="zh-TW" sz="1600" dirty="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zh-TW" altLang="en-US" sz="1600" dirty="0"/>
              <a:t>教學詳細版</a:t>
            </a:r>
            <a:r>
              <a:rPr lang="en-US" altLang="zh-TW" sz="1600" dirty="0"/>
              <a:t>.pdf for the detail of the output format</a:t>
            </a:r>
          </a:p>
          <a:p>
            <a:pPr lvl="3">
              <a:lnSpc>
                <a:spcPct val="90000"/>
              </a:lnSpc>
            </a:pPr>
            <a:endParaRPr lang="en-US" altLang="zh-TW" sz="16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576754" y="3024909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657716" y="3064825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class_id</a:t>
            </a:r>
            <a:r>
              <a:rPr lang="en-US" altLang="zh-TW" sz="1600" dirty="0">
                <a:solidFill>
                  <a:srgbClr val="969696"/>
                </a:solidFill>
              </a:rPr>
              <a:t>   training doc ids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11 19 29 113 …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 2 3 4 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539926" y="4639625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/>
              <a:t>training.txt</a:t>
            </a:r>
          </a:p>
        </p:txBody>
      </p:sp>
    </p:spTree>
    <p:extLst>
      <p:ext uri="{BB962C8B-B14F-4D97-AF65-F5344CB8AC3E}">
        <p14:creationId xmlns:p14="http://schemas.microsoft.com/office/powerpoint/2010/main" val="7279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Policy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submit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you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test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result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to</a:t>
            </a:r>
            <a:r>
              <a:rPr kumimoji="1" lang="zh-TW" altLang="en-US" sz="2600" dirty="0"/>
              <a:t> </a:t>
            </a:r>
            <a:r>
              <a:rPr kumimoji="1" lang="en-US" altLang="zh-TW" sz="2600" dirty="0" err="1"/>
              <a:t>Kaggle</a:t>
            </a:r>
            <a:r>
              <a:rPr kumimoji="1" lang="zh-TW" altLang="en-US" sz="2600" dirty="0"/>
              <a:t> </a:t>
            </a:r>
            <a:endParaRPr kumimoji="1" lang="en-US" altLang="zh-TW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kumimoji="1" lang="en-US" altLang="zh-TW" sz="2200" dirty="0"/>
              <a:t>Link</a:t>
            </a:r>
            <a:r>
              <a:rPr kumimoji="1" lang="en-US" altLang="zh-TW" sz="2200" dirty="0">
                <a:sym typeface="Wingdings" panose="05000000000000000000" pitchFamily="2" charset="2"/>
              </a:rPr>
              <a:t>:</a:t>
            </a:r>
            <a:r>
              <a:rPr kumimoji="1" lang="zh-TW" altLang="en-US" sz="2200" dirty="0">
                <a:sym typeface="Wingdings" panose="05000000000000000000" pitchFamily="2" charset="2"/>
              </a:rPr>
              <a:t> </a:t>
            </a:r>
            <a:r>
              <a:rPr kumimoji="1" lang="en-US" altLang="zh-TW" sz="1900" dirty="0">
                <a:hlinkClick r:id="rId2"/>
              </a:rPr>
              <a:t>https://www.kaggle.com/t/46afd73e415b43b4bff886365d62dda5</a:t>
            </a:r>
            <a:endParaRPr kumimoji="1" lang="en-US" altLang="zh-TW" sz="19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kumimoji="1" lang="en-US" altLang="zh-TW" sz="2600" dirty="0"/>
              <a:t>submit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.zip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to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NTU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cool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your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folder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into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a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single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.zip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file,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which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contains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the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file: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kumimoji="1" lang="en-US" altLang="zh-TW" sz="2200" dirty="0"/>
              <a:t>/d11725003/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report.</a:t>
            </a:r>
            <a:r>
              <a:rPr kumimoji="1" lang="en-US" altLang="zh-TW" sz="1900" b="1" dirty="0"/>
              <a:t>pdf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pa2_svmLinear.py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pa2_svmRbf.py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pa2_NB.py</a:t>
            </a:r>
            <a:endParaRPr kumimoji="1" lang="en-US" altLang="zh-TW" dirty="0"/>
          </a:p>
          <a:p>
            <a:r>
              <a:rPr lang="en-US" altLang="zh-TW" sz="2000" dirty="0"/>
              <a:t>Please zip and submit </a:t>
            </a:r>
            <a:r>
              <a:rPr lang="en-US" altLang="zh-TW" sz="2000" baseline="30000" dirty="0"/>
              <a:t>1.</a:t>
            </a:r>
            <a:r>
              <a:rPr lang="en-US" altLang="zh-TW" sz="2000" dirty="0"/>
              <a:t>source code and </a:t>
            </a:r>
            <a:r>
              <a:rPr lang="en-US" altLang="zh-TW" sz="2000" baseline="30000" dirty="0"/>
              <a:t>2.</a:t>
            </a:r>
            <a:r>
              <a:rPr lang="en-US" altLang="zh-TW" sz="2000" dirty="0"/>
              <a:t>a report to TA.</a:t>
            </a:r>
          </a:p>
          <a:p>
            <a:pPr lvl="1"/>
            <a:r>
              <a:rPr lang="en-US" altLang="zh-TW" sz="1800" dirty="0"/>
              <a:t>3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2023/11/19</a:t>
            </a:r>
            <a:r>
              <a:rPr lang="en-US" altLang="zh-TW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11326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25169</TotalTime>
  <Words>300</Words>
  <Application>Microsoft Macintosh PowerPoint</Application>
  <PresentationFormat>如螢幕大小 (4:3)</PresentationFormat>
  <Paragraphs>46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回顧</vt:lpstr>
      <vt:lpstr>Programming Assignment 2</vt:lpstr>
      <vt:lpstr>Programming Assignment 2</vt:lpstr>
      <vt:lpstr>Submission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Vocabuliary</dc:title>
  <dc:creator>Chien Chin Chen</dc:creator>
  <cp:lastModifiedBy>Sam Jay Lin</cp:lastModifiedBy>
  <cp:revision>1999</cp:revision>
  <dcterms:created xsi:type="dcterms:W3CDTF">2020-05-18T06:06:35Z</dcterms:created>
  <dcterms:modified xsi:type="dcterms:W3CDTF">2023-10-28T16:45:55Z</dcterms:modified>
</cp:coreProperties>
</file>