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5"/>
  </p:notesMasterIdLst>
  <p:sldIdLst>
    <p:sldId id="259" r:id="rId2"/>
    <p:sldId id="264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3399"/>
    <a:srgbClr val="33CC33"/>
    <a:srgbClr val="009900"/>
    <a:srgbClr val="66CCFF"/>
    <a:srgbClr val="CCFF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0" autoAdjust="0"/>
    <p:restoredTop sz="87959" autoAdjust="0"/>
  </p:normalViewPr>
  <p:slideViewPr>
    <p:cSldViewPr snapToGrid="0">
      <p:cViewPr varScale="1">
        <p:scale>
          <a:sx n="112" d="100"/>
          <a:sy n="112" d="100"/>
        </p:scale>
        <p:origin x="2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F0691-AD24-4BFB-B900-B1D209DF8D94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CA1A0-5EA6-4B58-8AE8-F5644F1B2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15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648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30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2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46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A00F7D-DDDF-4BB9-A7F6-2BAB9DA7E54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150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7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3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12/4/23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12/4/23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12/4/23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2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12/4/23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4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CF131DD-A141-4471-BCF9-C6073EDD7E20}" type="datetimeFigureOut">
              <a:rPr lang="en-US" smtClean="0"/>
              <a:t>12/4/23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3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12/4/23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4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12/4/23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10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ol.ntu.edu.tw/files/4635979/download?download_frd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/6d2afc7afc014d55b5ca438811632e4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1D0DC-2AD0-4443-A743-27962CBE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Programming Assignment 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E599E-5E6A-4F69-BCA2-929D7FB97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48" y="1836941"/>
            <a:ext cx="7793502" cy="40233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Classification with BERT </a:t>
            </a:r>
          </a:p>
          <a:p>
            <a:pPr lvl="2"/>
            <a:endParaRPr lang="en-US" altLang="zh-TW" sz="900" dirty="0">
              <a:solidFill>
                <a:schemeClr val="tx1"/>
              </a:solidFill>
            </a:endParaRPr>
          </a:p>
          <a:p>
            <a:r>
              <a:rPr lang="en-US" altLang="zh-TW" sz="2800" dirty="0">
                <a:solidFill>
                  <a:schemeClr val="tx1"/>
                </a:solidFill>
              </a:rPr>
              <a:t>1. Extract the [CLS] embedding of each training document</a:t>
            </a:r>
          </a:p>
          <a:p>
            <a:pPr lvl="1"/>
            <a:r>
              <a:rPr lang="en-US" altLang="zh-TW" sz="2600" dirty="0"/>
              <a:t>Use the </a:t>
            </a:r>
            <a:r>
              <a:rPr lang="en-US" altLang="zh-TW" sz="2600" b="1" dirty="0"/>
              <a:t>BERT-BASE</a:t>
            </a:r>
            <a:r>
              <a:rPr lang="en-US" altLang="zh-TW" sz="2600" dirty="0"/>
              <a:t> pre-trained model</a:t>
            </a:r>
            <a:endParaRPr lang="en-US" altLang="zh-TW" sz="2200" dirty="0"/>
          </a:p>
          <a:p>
            <a:pPr lvl="2"/>
            <a:endParaRPr lang="en-US" altLang="zh-TW" sz="900" dirty="0"/>
          </a:p>
          <a:p>
            <a:r>
              <a:rPr lang="en-US" altLang="zh-TW" sz="2800" dirty="0"/>
              <a:t>2. Using the embeddings to construct a SVM classification model</a:t>
            </a:r>
          </a:p>
          <a:p>
            <a:pPr lvl="1"/>
            <a:r>
              <a:rPr lang="en-US" altLang="zh-TW" sz="2600" dirty="0"/>
              <a:t>Linear kernel</a:t>
            </a:r>
          </a:p>
          <a:p>
            <a:pPr lvl="2"/>
            <a:endParaRPr lang="en-US" altLang="zh-TW" sz="900" dirty="0"/>
          </a:p>
          <a:p>
            <a:r>
              <a:rPr lang="en-US" altLang="zh-TW" sz="2800" dirty="0"/>
              <a:t>3. </a:t>
            </a:r>
            <a:r>
              <a:rPr kumimoji="1" lang="en-US" altLang="zh-TW" sz="2800" dirty="0"/>
              <a:t>Submit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your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test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result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to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Kaggle</a:t>
            </a:r>
            <a:r>
              <a:rPr kumimoji="1" lang="zh-TW" altLang="en-US" sz="2800" dirty="0"/>
              <a:t> </a:t>
            </a:r>
            <a:endParaRPr kumimoji="1" lang="en-US" altLang="zh-TW" sz="2800" dirty="0"/>
          </a:p>
          <a:p>
            <a:endParaRPr lang="en-US" altLang="zh-TW" sz="2800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55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Programming Assignment 3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792737"/>
            <a:ext cx="8229600" cy="47244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TW" sz="1800" dirty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1095 news documents.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13 classes </a:t>
            </a:r>
            <a:r>
              <a:rPr lang="en-US" altLang="zh-TW" sz="1200" dirty="0"/>
              <a:t>(id 1~13)</a:t>
            </a:r>
            <a:r>
              <a:rPr lang="en-US" altLang="zh-TW" sz="1600" dirty="0"/>
              <a:t>, each class has 15 training documents.</a:t>
            </a:r>
          </a:p>
          <a:p>
            <a:pPr lvl="3"/>
            <a:r>
              <a:rPr lang="en-US" altLang="zh-TW" sz="1600" dirty="0">
                <a:hlinkClick r:id="rId3"/>
              </a:rPr>
              <a:t>https://cool.ntu.edu.tw/files/4635979/download?download_frd=1</a:t>
            </a: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700" dirty="0"/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remaining documents are for testing.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Send your result to </a:t>
            </a:r>
            <a:r>
              <a:rPr lang="en-US" altLang="zh-TW" sz="1600" dirty="0" err="1"/>
              <a:t>Kaggle</a:t>
            </a:r>
            <a:r>
              <a:rPr lang="en-US" altLang="zh-TW" sz="1600" dirty="0"/>
              <a:t>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See </a:t>
            </a:r>
            <a:r>
              <a:rPr lang="en-US" altLang="zh-TW" sz="1600" dirty="0" err="1"/>
              <a:t>kaggle</a:t>
            </a:r>
            <a:r>
              <a:rPr lang="zh-TW" altLang="en-US" sz="1600" dirty="0"/>
              <a:t>教學詳細版</a:t>
            </a:r>
            <a:r>
              <a:rPr lang="en-US" altLang="zh-TW" sz="1600" dirty="0"/>
              <a:t>.pdf for the detail of the output format</a:t>
            </a:r>
            <a:endParaRPr lang="en-US" altLang="zh-TW" sz="1600" b="1" dirty="0"/>
          </a:p>
          <a:p>
            <a:pPr lvl="3">
              <a:lnSpc>
                <a:spcPct val="90000"/>
              </a:lnSpc>
            </a:pPr>
            <a:endParaRPr lang="en-US" altLang="zh-TW" sz="1600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576754" y="3024909"/>
            <a:ext cx="2514600" cy="15748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657716" y="3064825"/>
            <a:ext cx="23374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>
                <a:solidFill>
                  <a:srgbClr val="969696"/>
                </a:solidFill>
              </a:rPr>
              <a:t>class_id</a:t>
            </a:r>
            <a:r>
              <a:rPr lang="en-US" altLang="zh-TW" sz="1600" dirty="0">
                <a:solidFill>
                  <a:srgbClr val="969696"/>
                </a:solidFill>
              </a:rPr>
              <a:t>   training doc ids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11 19 29 113 …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1 2 3 4 …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…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13	     485 520 523 …</a:t>
            </a:r>
            <a:endParaRPr lang="en-US" altLang="zh-TW" sz="1600" dirty="0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286468" y="4639625"/>
            <a:ext cx="109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/>
              <a:t>training.txt</a:t>
            </a:r>
          </a:p>
        </p:txBody>
      </p:sp>
    </p:spTree>
    <p:extLst>
      <p:ext uri="{BB962C8B-B14F-4D97-AF65-F5344CB8AC3E}">
        <p14:creationId xmlns:p14="http://schemas.microsoft.com/office/powerpoint/2010/main" val="72797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Submission</a:t>
            </a:r>
            <a:r>
              <a:rPr kumimoji="1" lang="zh-TW" altLang="en-US" dirty="0"/>
              <a:t> </a:t>
            </a:r>
            <a:r>
              <a:rPr kumimoji="1" lang="en-US" altLang="zh-TW" dirty="0"/>
              <a:t>Policy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l"/>
              <a:tabLst/>
              <a:defRPr/>
            </a:pPr>
            <a:r>
              <a:rPr kumimoji="1" lang="zh-TW" altLang="en-US" sz="2600" dirty="0"/>
              <a:t> </a:t>
            </a:r>
            <a:r>
              <a:rPr kumimoji="1" lang="en-US" altLang="zh-TW" sz="2600" dirty="0"/>
              <a:t>submit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you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test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result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to</a:t>
            </a:r>
            <a:r>
              <a:rPr kumimoji="1" lang="zh-TW" altLang="en-US" sz="2600" dirty="0"/>
              <a:t> </a:t>
            </a:r>
            <a:r>
              <a:rPr kumimoji="1" lang="en-US" altLang="zh-TW" sz="2600" dirty="0" err="1"/>
              <a:t>Kaggle</a:t>
            </a:r>
            <a:r>
              <a:rPr kumimoji="1" lang="zh-TW" altLang="en-US" sz="2600" dirty="0"/>
              <a:t> </a:t>
            </a:r>
            <a:endParaRPr kumimoji="1" lang="en-US" altLang="zh-TW" sz="2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l"/>
            </a:pPr>
            <a:r>
              <a:rPr kumimoji="1" lang="en-US" altLang="zh-TW" sz="2200" dirty="0"/>
              <a:t> link: </a:t>
            </a:r>
            <a:r>
              <a:rPr lang="en-US" altLang="zh-TW" sz="2000" b="0" i="0" u="sng" dirty="0">
                <a:effectLst/>
                <a:latin typeface="system-ui"/>
                <a:hlinkClick r:id="rId2"/>
              </a:rPr>
              <a:t>https://www.kaggle.com/t/6d2afc7afc014d55b5ca438811632e42</a:t>
            </a:r>
            <a:endParaRPr lang="en-US" altLang="zh-TW" sz="2000" b="0" i="0" u="sng" dirty="0">
              <a:effectLst/>
              <a:latin typeface="system-u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l"/>
            </a:pPr>
            <a:r>
              <a:rPr kumimoji="1" lang="en-US" altLang="zh-TW" sz="2600" dirty="0"/>
              <a:t>submit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.zip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to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NTU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cool,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which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contains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the</a:t>
            </a:r>
            <a:r>
              <a:rPr kumimoji="1" lang="zh-TW" altLang="en-US" sz="2600" dirty="0"/>
              <a:t> </a:t>
            </a:r>
            <a:r>
              <a:rPr kumimoji="1" lang="en-US" altLang="zh-TW" sz="2600" dirty="0"/>
              <a:t>file: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l"/>
              <a:defRPr/>
            </a:pPr>
            <a:r>
              <a:rPr kumimoji="1" lang="en-US" altLang="zh-TW" sz="1800" dirty="0"/>
              <a:t> D11725003/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p"/>
            </a:pPr>
            <a:r>
              <a:rPr kumimoji="1" lang="zh-TW" altLang="en-US" sz="1900" dirty="0"/>
              <a:t> </a:t>
            </a:r>
            <a:r>
              <a:rPr kumimoji="1" lang="en-US" altLang="zh-TW" sz="1900" dirty="0" err="1"/>
              <a:t>report.</a:t>
            </a:r>
            <a:r>
              <a:rPr kumimoji="1" lang="en-US" altLang="zh-TW" sz="1900" b="1" dirty="0" err="1"/>
              <a:t>pdf</a:t>
            </a:r>
            <a:endParaRPr kumimoji="1" lang="en-US" altLang="zh-TW" sz="1900" b="1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charset="2"/>
              <a:buChar char="p"/>
            </a:pPr>
            <a:r>
              <a:rPr kumimoji="1" lang="zh-TW" altLang="en-US" sz="1900" dirty="0"/>
              <a:t> </a:t>
            </a:r>
            <a:r>
              <a:rPr kumimoji="1" lang="en-US" altLang="zh-TW" sz="1900" dirty="0"/>
              <a:t>pa3.py</a:t>
            </a:r>
            <a:endParaRPr kumimoji="1" lang="en-US" altLang="zh-TW" dirty="0"/>
          </a:p>
          <a:p>
            <a:r>
              <a:rPr lang="en-US" altLang="zh-TW" sz="2200" dirty="0"/>
              <a:t>Due date</a:t>
            </a:r>
            <a:r>
              <a:rPr lang="en-US" altLang="zh-TW" sz="2200"/>
              <a:t>: </a:t>
            </a:r>
            <a:r>
              <a:rPr lang="en-US" altLang="zh-TW" sz="2200" b="1">
                <a:solidFill>
                  <a:srgbClr val="FF0000"/>
                </a:solidFill>
              </a:rPr>
              <a:t>2023/12/15</a:t>
            </a:r>
            <a:r>
              <a:rPr lang="en-US" altLang="zh-TW" sz="2200"/>
              <a:t>.</a:t>
            </a: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170113267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24090</TotalTime>
  <Words>198</Words>
  <Application>Microsoft Macintosh PowerPoint</Application>
  <PresentationFormat>如螢幕大小 (4:3)</PresentationFormat>
  <Paragraphs>41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system-ui</vt:lpstr>
      <vt:lpstr>Arial</vt:lpstr>
      <vt:lpstr>Calibri</vt:lpstr>
      <vt:lpstr>Calibri Light</vt:lpstr>
      <vt:lpstr>Wingdings</vt:lpstr>
      <vt:lpstr>回顧</vt:lpstr>
      <vt:lpstr>Programming Assignment 3</vt:lpstr>
      <vt:lpstr>Programming Assignment 3</vt:lpstr>
      <vt:lpstr>Submission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Vocabuliary</dc:title>
  <dc:creator>Chien Chin Chen</dc:creator>
  <cp:lastModifiedBy>Sam Jay Lin</cp:lastModifiedBy>
  <cp:revision>1995</cp:revision>
  <dcterms:created xsi:type="dcterms:W3CDTF">2020-05-18T06:06:35Z</dcterms:created>
  <dcterms:modified xsi:type="dcterms:W3CDTF">2023-12-04T07:37:21Z</dcterms:modified>
</cp:coreProperties>
</file>