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9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63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0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4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3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84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85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1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73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76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38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F693-FEA3-4C90-A5E3-829FE9568668}" type="datetimeFigureOut">
              <a:rPr lang="zh-TW" altLang="en-US" smtClean="0"/>
              <a:t>2015/12/29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03B18-38CE-4B83-A45A-FCE733860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50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圓角矩形 75"/>
          <p:cNvSpPr/>
          <p:nvPr/>
        </p:nvSpPr>
        <p:spPr>
          <a:xfrm>
            <a:off x="699477" y="2112711"/>
            <a:ext cx="639582" cy="50359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accent5">
                    <a:lumMod val="25000"/>
                  </a:schemeClr>
                </a:solidFill>
              </a:rPr>
              <a:t>predict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695402" y="1506545"/>
            <a:ext cx="639582" cy="50359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13872" y="3133649"/>
            <a:ext cx="144016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RFECV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78157" y="3656158"/>
            <a:ext cx="711590" cy="106166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svc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701515" y="4015059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701515" y="3799035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641864" y="3781721"/>
            <a:ext cx="43629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793992" y="3781721"/>
            <a:ext cx="21602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433221" y="3477218"/>
            <a:ext cx="576795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8010016" y="3477218"/>
            <a:ext cx="0" cy="30450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0"/>
          </p:cNvCxnSpPr>
          <p:nvPr/>
        </p:nvCxnSpPr>
        <p:spPr>
          <a:xfrm flipH="1" flipV="1">
            <a:off x="7433222" y="3477220"/>
            <a:ext cx="730" cy="1789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641864" y="3997745"/>
            <a:ext cx="43629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139645" y="4316540"/>
            <a:ext cx="568912" cy="30930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w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5701515" y="4475024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35" idx="1"/>
          </p:cNvCxnSpPr>
          <p:nvPr/>
        </p:nvCxnSpPr>
        <p:spPr>
          <a:xfrm flipV="1">
            <a:off x="6629471" y="4471194"/>
            <a:ext cx="510174" cy="3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向下箭號 39"/>
          <p:cNvSpPr/>
          <p:nvPr/>
        </p:nvSpPr>
        <p:spPr>
          <a:xfrm>
            <a:off x="7181785" y="4077570"/>
            <a:ext cx="484632" cy="16055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7718854" y="4471194"/>
            <a:ext cx="6591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371520" y="3850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371520" y="36132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385511" y="42872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X’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416122" y="42865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y’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517679" y="781050"/>
            <a:ext cx="2676203" cy="195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 dirty="0" err="1" smtClean="0">
                <a:solidFill>
                  <a:schemeClr val="accent5">
                    <a:lumMod val="25000"/>
                  </a:schemeClr>
                </a:solidFill>
              </a:rPr>
              <a:t>make_pipeline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248285" y="1484588"/>
            <a:ext cx="711590" cy="1116451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svc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>
            <a:off x="398880" y="1886417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398880" y="1670393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1339229" y="1648317"/>
            <a:ext cx="16768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309773" y="2199754"/>
            <a:ext cx="568912" cy="30930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w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409151" y="2358238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91" idx="1"/>
          </p:cNvCxnSpPr>
          <p:nvPr/>
        </p:nvCxnSpPr>
        <p:spPr>
          <a:xfrm flipV="1">
            <a:off x="1337107" y="2354408"/>
            <a:ext cx="1972666" cy="3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向下箭號 94"/>
          <p:cNvSpPr/>
          <p:nvPr/>
        </p:nvSpPr>
        <p:spPr>
          <a:xfrm>
            <a:off x="3351913" y="1960784"/>
            <a:ext cx="484632" cy="16055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6" name="直線單箭頭接點 95"/>
          <p:cNvCxnSpPr>
            <a:stCxn id="91" idx="3"/>
          </p:cNvCxnSpPr>
          <p:nvPr/>
        </p:nvCxnSpPr>
        <p:spPr>
          <a:xfrm>
            <a:off x="3878685" y="2354408"/>
            <a:ext cx="6591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8885" y="1741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68885" y="14845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93147" y="21704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X’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462425" y="2169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y’</a:t>
            </a:r>
            <a:endParaRPr lang="zh-TW" altLang="en-US" dirty="0"/>
          </a:p>
        </p:txBody>
      </p:sp>
      <p:cxnSp>
        <p:nvCxnSpPr>
          <p:cNvPr id="113" name="直線單箭頭接點 112"/>
          <p:cNvCxnSpPr/>
          <p:nvPr/>
        </p:nvCxnSpPr>
        <p:spPr>
          <a:xfrm>
            <a:off x="1339229" y="1873245"/>
            <a:ext cx="16768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749134" y="1219200"/>
            <a:ext cx="1178368" cy="88153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>
                <a:solidFill>
                  <a:schemeClr val="accent5">
                    <a:lumMod val="25000"/>
                  </a:schemeClr>
                </a:solidFill>
              </a:rPr>
              <a:t>SelectKBest</a:t>
            </a:r>
            <a:endParaRPr lang="zh-TW" altLang="en-US" sz="12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6" name="向下箭號 115"/>
          <p:cNvSpPr/>
          <p:nvPr/>
        </p:nvSpPr>
        <p:spPr>
          <a:xfrm rot="16200000">
            <a:off x="1391090" y="1652097"/>
            <a:ext cx="484632" cy="231454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1880933" y="1549473"/>
            <a:ext cx="986998" cy="49846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accent5">
                    <a:lumMod val="25000"/>
                  </a:schemeClr>
                </a:solidFill>
              </a:rPr>
              <a:t>F_regression</a:t>
            </a:r>
            <a:endParaRPr lang="zh-TW" altLang="en-US" sz="12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3" name="向下箭號 122"/>
          <p:cNvSpPr/>
          <p:nvPr/>
        </p:nvSpPr>
        <p:spPr>
          <a:xfrm rot="16200000">
            <a:off x="2866405" y="1652097"/>
            <a:ext cx="484632" cy="231454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6714603" y="1026964"/>
            <a:ext cx="144016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RFE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078888" y="1549473"/>
            <a:ext cx="711590" cy="106166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svc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6" name="直線單箭頭接點 125"/>
          <p:cNvCxnSpPr/>
          <p:nvPr/>
        </p:nvCxnSpPr>
        <p:spPr>
          <a:xfrm>
            <a:off x="5702246" y="1908374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>
            <a:off x="5702246" y="1692350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6642595" y="1675036"/>
            <a:ext cx="43629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>
            <a:off x="7794723" y="1675036"/>
            <a:ext cx="21602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7433952" y="1370533"/>
            <a:ext cx="576795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V="1">
            <a:off x="8010747" y="1370533"/>
            <a:ext cx="0" cy="30450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25" idx="0"/>
          </p:cNvCxnSpPr>
          <p:nvPr/>
        </p:nvCxnSpPr>
        <p:spPr>
          <a:xfrm flipH="1" flipV="1">
            <a:off x="7433953" y="1370535"/>
            <a:ext cx="730" cy="1789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>
            <a:off x="6642595" y="1891060"/>
            <a:ext cx="43629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7140376" y="2209855"/>
            <a:ext cx="568912" cy="30930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w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35" name="直線單箭頭接點 134"/>
          <p:cNvCxnSpPr/>
          <p:nvPr/>
        </p:nvCxnSpPr>
        <p:spPr>
          <a:xfrm>
            <a:off x="5702246" y="2368339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endCxn id="134" idx="1"/>
          </p:cNvCxnSpPr>
          <p:nvPr/>
        </p:nvCxnSpPr>
        <p:spPr>
          <a:xfrm flipV="1">
            <a:off x="6630202" y="2364509"/>
            <a:ext cx="510174" cy="3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向下箭號 137"/>
          <p:cNvSpPr/>
          <p:nvPr/>
        </p:nvSpPr>
        <p:spPr>
          <a:xfrm>
            <a:off x="7182516" y="1970885"/>
            <a:ext cx="484632" cy="16055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9" name="直線單箭頭接點 138"/>
          <p:cNvCxnSpPr>
            <a:stCxn id="134" idx="3"/>
          </p:cNvCxnSpPr>
          <p:nvPr/>
        </p:nvCxnSpPr>
        <p:spPr>
          <a:xfrm>
            <a:off x="7709288" y="2364509"/>
            <a:ext cx="6591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5372251" y="17439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5372251" y="15065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5386242" y="21805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X’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8416853" y="21798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y’</a:t>
            </a:r>
            <a:endParaRPr lang="zh-TW" altLang="en-US" dirty="0"/>
          </a:p>
        </p:txBody>
      </p:sp>
      <p:cxnSp>
        <p:nvCxnSpPr>
          <p:cNvPr id="145" name="直線單箭頭接點 144"/>
          <p:cNvCxnSpPr/>
          <p:nvPr/>
        </p:nvCxnSpPr>
        <p:spPr>
          <a:xfrm flipV="1">
            <a:off x="6522720" y="1288658"/>
            <a:ext cx="191883" cy="6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4872630" y="1130135"/>
            <a:ext cx="1730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n_features_to_select</a:t>
            </a:r>
            <a:endParaRPr lang="zh-TW" altLang="en-US" sz="1400" dirty="0"/>
          </a:p>
        </p:txBody>
      </p:sp>
      <p:cxnSp>
        <p:nvCxnSpPr>
          <p:cNvPr id="150" name="直線單箭頭接點 149"/>
          <p:cNvCxnSpPr/>
          <p:nvPr/>
        </p:nvCxnSpPr>
        <p:spPr>
          <a:xfrm flipV="1">
            <a:off x="8142491" y="3991599"/>
            <a:ext cx="191883" cy="6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/>
          <p:cNvSpPr txBox="1"/>
          <p:nvPr/>
        </p:nvSpPr>
        <p:spPr>
          <a:xfrm>
            <a:off x="8323893" y="3849677"/>
            <a:ext cx="110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grid_scores_</a:t>
            </a:r>
            <a:endParaRPr lang="zh-TW" altLang="en-US" sz="1400" dirty="0"/>
          </a:p>
        </p:txBody>
      </p:sp>
      <p:cxnSp>
        <p:nvCxnSpPr>
          <p:cNvPr id="152" name="直線單箭頭接點 151"/>
          <p:cNvCxnSpPr/>
          <p:nvPr/>
        </p:nvCxnSpPr>
        <p:spPr>
          <a:xfrm flipV="1">
            <a:off x="8152972" y="3512005"/>
            <a:ext cx="191883" cy="6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/>
          <p:cNvSpPr txBox="1"/>
          <p:nvPr/>
        </p:nvSpPr>
        <p:spPr>
          <a:xfrm>
            <a:off x="8334374" y="3352629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ranking_</a:t>
            </a:r>
            <a:endParaRPr lang="zh-TW" altLang="en-US" sz="1400" dirty="0"/>
          </a:p>
        </p:txBody>
      </p:sp>
      <p:cxnSp>
        <p:nvCxnSpPr>
          <p:cNvPr id="154" name="直線單箭頭接點 153"/>
          <p:cNvCxnSpPr/>
          <p:nvPr/>
        </p:nvCxnSpPr>
        <p:spPr>
          <a:xfrm flipV="1">
            <a:off x="8152972" y="1294145"/>
            <a:ext cx="191883" cy="6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8334374" y="1134769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ranking_</a:t>
            </a:r>
            <a:endParaRPr lang="zh-TW" altLang="en-US" sz="1400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398881" y="1384870"/>
            <a:ext cx="13502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68886" y="11990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77" name="圓角矩形 76"/>
          <p:cNvSpPr/>
          <p:nvPr/>
        </p:nvSpPr>
        <p:spPr>
          <a:xfrm>
            <a:off x="5995261" y="2123216"/>
            <a:ext cx="639582" cy="50359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accent5">
                    <a:lumMod val="25000"/>
                  </a:schemeClr>
                </a:solidFill>
              </a:rPr>
              <a:t>predict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5991186" y="1517050"/>
            <a:ext cx="639582" cy="50359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6008071" y="4219396"/>
            <a:ext cx="639582" cy="50359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accent5">
                    <a:lumMod val="25000"/>
                  </a:schemeClr>
                </a:solidFill>
              </a:rPr>
              <a:t>predict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圓角矩形 79"/>
          <p:cNvSpPr/>
          <p:nvPr/>
        </p:nvSpPr>
        <p:spPr>
          <a:xfrm>
            <a:off x="6003996" y="3613230"/>
            <a:ext cx="639582" cy="50359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fit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713872" y="3133649"/>
            <a:ext cx="144016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RFECV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78157" y="3656158"/>
            <a:ext cx="711590" cy="106166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svc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701515" y="4015059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701515" y="3799035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641864" y="3781721"/>
            <a:ext cx="43629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793992" y="3781721"/>
            <a:ext cx="21602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433221" y="3477218"/>
            <a:ext cx="576795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8010016" y="3477218"/>
            <a:ext cx="0" cy="30450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0"/>
          </p:cNvCxnSpPr>
          <p:nvPr/>
        </p:nvCxnSpPr>
        <p:spPr>
          <a:xfrm flipH="1" flipV="1">
            <a:off x="7433222" y="3477220"/>
            <a:ext cx="730" cy="1789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641864" y="3997745"/>
            <a:ext cx="43629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139645" y="4316540"/>
            <a:ext cx="568912" cy="30930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w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5701515" y="4475024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93792" y="4232223"/>
            <a:ext cx="635679" cy="48560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accent5">
                    <a:lumMod val="25000"/>
                  </a:schemeClr>
                </a:solidFill>
              </a:rPr>
              <a:t>predict</a:t>
            </a:r>
            <a:endParaRPr lang="zh-TW" altLang="en-US" sz="11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39" name="直線單箭頭接點 38"/>
          <p:cNvCxnSpPr>
            <a:stCxn id="38" idx="3"/>
            <a:endCxn id="35" idx="1"/>
          </p:cNvCxnSpPr>
          <p:nvPr/>
        </p:nvCxnSpPr>
        <p:spPr>
          <a:xfrm flipV="1">
            <a:off x="6629471" y="4471194"/>
            <a:ext cx="510174" cy="3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向下箭號 39"/>
          <p:cNvSpPr/>
          <p:nvPr/>
        </p:nvSpPr>
        <p:spPr>
          <a:xfrm>
            <a:off x="7181785" y="4077570"/>
            <a:ext cx="484632" cy="16055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7718854" y="4471194"/>
            <a:ext cx="6591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371520" y="3850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371520" y="36132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385511" y="42872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X’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416122" y="42865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004062" y="3646779"/>
            <a:ext cx="635679" cy="4856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fit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656366" y="717287"/>
            <a:ext cx="1367090" cy="1608373"/>
          </a:xfrm>
          <a:prstGeom prst="rect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err="1" smtClean="0">
                <a:solidFill>
                  <a:schemeClr val="accent5">
                    <a:lumMod val="25000"/>
                  </a:schemeClr>
                </a:solidFill>
              </a:rPr>
              <a:t>SelectFromModel</a:t>
            </a:r>
            <a:endParaRPr lang="zh-TW" altLang="en-US" sz="12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6" name="直線單箭頭接點 125"/>
          <p:cNvCxnSpPr/>
          <p:nvPr/>
        </p:nvCxnSpPr>
        <p:spPr>
          <a:xfrm>
            <a:off x="455941" y="1622894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>
            <a:off x="455941" y="1406870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endCxn id="6" idx="1"/>
          </p:cNvCxnSpPr>
          <p:nvPr/>
        </p:nvCxnSpPr>
        <p:spPr>
          <a:xfrm>
            <a:off x="1364127" y="439984"/>
            <a:ext cx="487049" cy="34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V="1">
            <a:off x="3248491" y="439986"/>
            <a:ext cx="0" cy="10612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/>
          <p:nvPr/>
        </p:nvCxnSpPr>
        <p:spPr>
          <a:xfrm flipH="1" flipV="1">
            <a:off x="1364127" y="439984"/>
            <a:ext cx="2703" cy="4192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>
            <a:off x="1389531" y="1605580"/>
            <a:ext cx="48114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1872389" y="1924375"/>
            <a:ext cx="886049" cy="30930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accent5">
                    <a:lumMod val="25000"/>
                  </a:schemeClr>
                </a:solidFill>
              </a:rPr>
              <a:t>w</a:t>
            </a:r>
            <a:endParaRPr lang="zh-TW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35" name="直線單箭頭接點 134"/>
          <p:cNvCxnSpPr/>
          <p:nvPr/>
        </p:nvCxnSpPr>
        <p:spPr>
          <a:xfrm>
            <a:off x="455941" y="2082859"/>
            <a:ext cx="2922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53" idx="3"/>
            <a:endCxn id="134" idx="1"/>
          </p:cNvCxnSpPr>
          <p:nvPr/>
        </p:nvCxnSpPr>
        <p:spPr>
          <a:xfrm>
            <a:off x="1393606" y="2079029"/>
            <a:ext cx="4787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向下箭號 137"/>
          <p:cNvSpPr/>
          <p:nvPr/>
        </p:nvSpPr>
        <p:spPr>
          <a:xfrm>
            <a:off x="2090734" y="1742561"/>
            <a:ext cx="484632" cy="16055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9" name="直線單箭頭接點 138"/>
          <p:cNvCxnSpPr/>
          <p:nvPr/>
        </p:nvCxnSpPr>
        <p:spPr>
          <a:xfrm flipV="1">
            <a:off x="2758438" y="2076833"/>
            <a:ext cx="785815" cy="2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125946" y="14585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125946" y="122106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139937" y="18950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X’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530526" y="18943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y’</a:t>
            </a:r>
            <a:endParaRPr lang="zh-TW" altLang="en-US" dirty="0"/>
          </a:p>
        </p:txBody>
      </p:sp>
      <p:cxnSp>
        <p:nvCxnSpPr>
          <p:cNvPr id="145" name="直線單箭頭接點 144"/>
          <p:cNvCxnSpPr/>
          <p:nvPr/>
        </p:nvCxnSpPr>
        <p:spPr>
          <a:xfrm flipV="1">
            <a:off x="1038714" y="1001923"/>
            <a:ext cx="191883" cy="6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125946" y="851153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threshold</a:t>
            </a:r>
            <a:endParaRPr lang="zh-TW" altLang="en-US" sz="1400" dirty="0"/>
          </a:p>
        </p:txBody>
      </p:sp>
      <p:cxnSp>
        <p:nvCxnSpPr>
          <p:cNvPr id="150" name="直線單箭頭接點 149"/>
          <p:cNvCxnSpPr/>
          <p:nvPr/>
        </p:nvCxnSpPr>
        <p:spPr>
          <a:xfrm flipV="1">
            <a:off x="8142491" y="3991599"/>
            <a:ext cx="191883" cy="6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/>
          <p:cNvSpPr txBox="1"/>
          <p:nvPr/>
        </p:nvSpPr>
        <p:spPr>
          <a:xfrm>
            <a:off x="8323893" y="3849677"/>
            <a:ext cx="110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grid_scores_</a:t>
            </a:r>
            <a:endParaRPr lang="zh-TW" altLang="en-US" sz="1400" dirty="0"/>
          </a:p>
        </p:txBody>
      </p:sp>
      <p:cxnSp>
        <p:nvCxnSpPr>
          <p:cNvPr id="152" name="直線單箭頭接點 151"/>
          <p:cNvCxnSpPr/>
          <p:nvPr/>
        </p:nvCxnSpPr>
        <p:spPr>
          <a:xfrm flipV="1">
            <a:off x="8152972" y="3512005"/>
            <a:ext cx="191883" cy="6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/>
          <p:cNvSpPr txBox="1"/>
          <p:nvPr/>
        </p:nvSpPr>
        <p:spPr>
          <a:xfrm>
            <a:off x="8334374" y="3352629"/>
            <a:ext cx="817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ranking_</a:t>
            </a:r>
            <a:endParaRPr lang="zh-TW" altLang="en-US" sz="1400" dirty="0"/>
          </a:p>
        </p:txBody>
      </p:sp>
      <p:cxnSp>
        <p:nvCxnSpPr>
          <p:cNvPr id="154" name="直線單箭頭接點 153"/>
          <p:cNvCxnSpPr/>
          <p:nvPr/>
        </p:nvCxnSpPr>
        <p:spPr>
          <a:xfrm flipV="1">
            <a:off x="3038569" y="1501188"/>
            <a:ext cx="5071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44253" y="1347298"/>
            <a:ext cx="1106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transform(X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1872390" y="1218112"/>
            <a:ext cx="886049" cy="498421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accent5">
                    <a:lumMod val="25000"/>
                  </a:schemeClr>
                </a:solidFill>
              </a:rPr>
              <a:t>LassoCV</a:t>
            </a:r>
            <a:endParaRPr lang="zh-TW" altLang="en-US" sz="12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754024" y="1827231"/>
            <a:ext cx="639582" cy="50359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accent5">
                    <a:lumMod val="25000"/>
                  </a:schemeClr>
                </a:solidFill>
              </a:rPr>
              <a:t>predict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749949" y="1221065"/>
            <a:ext cx="639582" cy="50359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1235206" y="862738"/>
            <a:ext cx="257843" cy="2578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51176" y="304800"/>
            <a:ext cx="977471" cy="2773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While(#&gt;2)</a:t>
            </a:r>
            <a:endParaRPr lang="zh-TW" altLang="en-US" sz="1400" dirty="0"/>
          </a:p>
        </p:txBody>
      </p:sp>
      <p:cxnSp>
        <p:nvCxnSpPr>
          <p:cNvPr id="60" name="直線單箭頭接點 59"/>
          <p:cNvCxnSpPr/>
          <p:nvPr/>
        </p:nvCxnSpPr>
        <p:spPr>
          <a:xfrm>
            <a:off x="1493049" y="1003298"/>
            <a:ext cx="8468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" idx="3"/>
          </p:cNvCxnSpPr>
          <p:nvPr/>
        </p:nvCxnSpPr>
        <p:spPr>
          <a:xfrm>
            <a:off x="2828647" y="443452"/>
            <a:ext cx="4198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1389531" y="1362692"/>
            <a:ext cx="48114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2762105" y="1501187"/>
            <a:ext cx="27279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向下箭號 84"/>
          <p:cNvSpPr/>
          <p:nvPr/>
        </p:nvSpPr>
        <p:spPr>
          <a:xfrm>
            <a:off x="2090734" y="1046930"/>
            <a:ext cx="484632" cy="160550"/>
          </a:xfrm>
          <a:prstGeom prst="downArrow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單箭頭接點 86"/>
          <p:cNvCxnSpPr>
            <a:endCxn id="85" idx="0"/>
          </p:cNvCxnSpPr>
          <p:nvPr/>
        </p:nvCxnSpPr>
        <p:spPr>
          <a:xfrm>
            <a:off x="2333050" y="1001923"/>
            <a:ext cx="0" cy="450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9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77</Words>
  <Application>Microsoft Office PowerPoint</Application>
  <PresentationFormat>寬螢幕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P15630</dc:creator>
  <cp:lastModifiedBy>P15630</cp:lastModifiedBy>
  <cp:revision>16</cp:revision>
  <dcterms:created xsi:type="dcterms:W3CDTF">2015-12-25T07:16:02Z</dcterms:created>
  <dcterms:modified xsi:type="dcterms:W3CDTF">2015-12-29T04:24:35Z</dcterms:modified>
</cp:coreProperties>
</file>